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733" r:id="rId4"/>
  </p:sldMasterIdLst>
  <p:notesMasterIdLst>
    <p:notesMasterId r:id="rId43"/>
  </p:notesMasterIdLst>
  <p:handoutMasterIdLst>
    <p:handoutMasterId r:id="rId44"/>
  </p:handoutMasterIdLst>
  <p:sldIdLst>
    <p:sldId id="335" r:id="rId5"/>
    <p:sldId id="298" r:id="rId6"/>
    <p:sldId id="260" r:id="rId7"/>
    <p:sldId id="314" r:id="rId8"/>
    <p:sldId id="349" r:id="rId9"/>
    <p:sldId id="350" r:id="rId10"/>
    <p:sldId id="374" r:id="rId11"/>
    <p:sldId id="299" r:id="rId12"/>
    <p:sldId id="354" r:id="rId13"/>
    <p:sldId id="351" r:id="rId14"/>
    <p:sldId id="339" r:id="rId15"/>
    <p:sldId id="340" r:id="rId16"/>
    <p:sldId id="356" r:id="rId17"/>
    <p:sldId id="346" r:id="rId18"/>
    <p:sldId id="375" r:id="rId19"/>
    <p:sldId id="347" r:id="rId20"/>
    <p:sldId id="348" r:id="rId21"/>
    <p:sldId id="342" r:id="rId22"/>
    <p:sldId id="366" r:id="rId23"/>
    <p:sldId id="372" r:id="rId24"/>
    <p:sldId id="371" r:id="rId25"/>
    <p:sldId id="367" r:id="rId26"/>
    <p:sldId id="368" r:id="rId27"/>
    <p:sldId id="369" r:id="rId28"/>
    <p:sldId id="370" r:id="rId29"/>
    <p:sldId id="319" r:id="rId30"/>
    <p:sldId id="318" r:id="rId31"/>
    <p:sldId id="355" r:id="rId32"/>
    <p:sldId id="376" r:id="rId33"/>
    <p:sldId id="301" r:id="rId34"/>
    <p:sldId id="294" r:id="rId35"/>
    <p:sldId id="307" r:id="rId36"/>
    <p:sldId id="359" r:id="rId37"/>
    <p:sldId id="360" r:id="rId38"/>
    <p:sldId id="361" r:id="rId39"/>
    <p:sldId id="362" r:id="rId40"/>
    <p:sldId id="363" r:id="rId41"/>
    <p:sldId id="364" r:id="rId42"/>
  </p:sldIdLst>
  <p:sldSz cx="12192000" cy="6858000"/>
  <p:notesSz cx="10018713" cy="6888163"/>
  <p:embeddedFontLst>
    <p:embeddedFont>
      <p:font typeface="☞MrEavesXLModOT-Reg" panose="020B0603060502020204" pitchFamily="34" charset="77"/>
      <p:regular r:id="rId45"/>
    </p:embeddedFont>
    <p:embeddedFont>
      <p:font typeface="Calibri" panose="020F0502020204030204" pitchFamily="34" charset="0"/>
      <p:regular r:id="rId46"/>
      <p:bold r:id="rId47"/>
      <p:italic r:id="rId48"/>
      <p:boldItalic r:id="rId49"/>
    </p:embeddedFont>
    <p:embeddedFont>
      <p:font typeface="MrEavesXLModOT" panose="020B0303060502020202" pitchFamily="34" charset="77"/>
      <p:regular r:id="rId50"/>
      <p:bold r:id="rId51"/>
      <p:italic r:id="rId52"/>
      <p:boldItalic r:id="rId53"/>
    </p:embeddedFont>
    <p:embeddedFont>
      <p:font typeface="MrEavesXLModOTBook" panose="020B0503060502020202" charset="0"/>
      <p:regular r:id="rId54"/>
      <p:italic r:id="rId55"/>
    </p:embeddedFont>
    <p:embeddedFont>
      <p:font typeface="MrEavesXLModOTHeavy" panose="020B0903060502020204" charset="0"/>
      <p:bold r:id="rId56"/>
      <p:italic r:id="rId57"/>
      <p:boldItalic r:id="rId5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170" userDrawn="1">
          <p15:clr>
            <a:srgbClr val="A4A3A4"/>
          </p15:clr>
        </p15:guide>
        <p15:guide id="2" pos="3156"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ather MacDonald" initials="HM" lastIdx="2" clrIdx="0">
    <p:extLst>
      <p:ext uri="{19B8F6BF-5375-455C-9EA6-DF929625EA0E}">
        <p15:presenceInfo xmlns:p15="http://schemas.microsoft.com/office/powerpoint/2012/main" userId="Heather MacDonald" providerId="None"/>
      </p:ext>
    </p:extLst>
  </p:cmAuthor>
  <p:cmAuthor id="2" name="Cathy Reade" initials="CR" lastIdx="26" clrIdx="1">
    <p:extLst>
      <p:ext uri="{19B8F6BF-5375-455C-9EA6-DF929625EA0E}">
        <p15:presenceInfo xmlns:p15="http://schemas.microsoft.com/office/powerpoint/2012/main" userId="S::cathy.reade@crawfordfund.org::c9e805c9-b407-4e60-962a-b6fbe46d03af" providerId="AD"/>
      </p:ext>
    </p:extLst>
  </p:cmAuthor>
  <p:cmAuthor id="3" name="Larissa Mullot" initials="LM" lastIdx="4" clrIdx="2">
    <p:extLst>
      <p:ext uri="{19B8F6BF-5375-455C-9EA6-DF929625EA0E}">
        <p15:presenceInfo xmlns:p15="http://schemas.microsoft.com/office/powerpoint/2012/main" userId="S::larissa.mullot@crawfordfund.org::1701c982-721e-4a89-809e-306937beba76" providerId="AD"/>
      </p:ext>
    </p:extLst>
  </p:cmAuthor>
  <p:cmAuthor id="4" name="Sue Faulkner" initials="SF" lastIdx="2" clrIdx="3">
    <p:extLst>
      <p:ext uri="{19B8F6BF-5375-455C-9EA6-DF929625EA0E}">
        <p15:presenceInfo xmlns:p15="http://schemas.microsoft.com/office/powerpoint/2012/main" userId="Sue Faulkn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8379"/>
    <a:srgbClr val="D04E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551" autoAdjust="0"/>
    <p:restoredTop sz="94618" autoAdjust="0"/>
  </p:normalViewPr>
  <p:slideViewPr>
    <p:cSldViewPr snapToGrid="0">
      <p:cViewPr varScale="1">
        <p:scale>
          <a:sx n="86" d="100"/>
          <a:sy n="86" d="100"/>
        </p:scale>
        <p:origin x="232" y="592"/>
      </p:cViewPr>
      <p:guideLst>
        <p:guide orient="horz" pos="2160"/>
        <p:guide pos="3840"/>
      </p:guideLst>
    </p:cSldViewPr>
  </p:slideViewPr>
  <p:outlineViewPr>
    <p:cViewPr>
      <p:scale>
        <a:sx n="33" d="100"/>
        <a:sy n="33" d="100"/>
      </p:scale>
      <p:origin x="0" y="-11468"/>
    </p:cViewPr>
  </p:outlineViewPr>
  <p:notesTextViewPr>
    <p:cViewPr>
      <p:scale>
        <a:sx n="3" d="2"/>
        <a:sy n="3" d="2"/>
      </p:scale>
      <p:origin x="0" y="0"/>
    </p:cViewPr>
  </p:notesTextViewPr>
  <p:sorterViewPr>
    <p:cViewPr varScale="1">
      <p:scale>
        <a:sx n="100" d="100"/>
        <a:sy n="100" d="100"/>
      </p:scale>
      <p:origin x="0" y="-4136"/>
    </p:cViewPr>
  </p:sorterViewPr>
  <p:notesViewPr>
    <p:cSldViewPr snapToGrid="0" showGuides="1">
      <p:cViewPr varScale="1">
        <p:scale>
          <a:sx n="114" d="100"/>
          <a:sy n="114" d="100"/>
        </p:scale>
        <p:origin x="2130" y="96"/>
      </p:cViewPr>
      <p:guideLst>
        <p:guide orient="horz" pos="2170"/>
        <p:guide pos="315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font" Target="fonts/font4.fntdata"/><Relationship Id="rId56" Type="http://schemas.openxmlformats.org/officeDocument/2006/relationships/font" Target="fonts/font12.fntdata"/><Relationship Id="rId8" Type="http://schemas.openxmlformats.org/officeDocument/2006/relationships/slide" Target="slides/slide4.xml"/><Relationship Id="rId51" Type="http://schemas.openxmlformats.org/officeDocument/2006/relationships/font" Target="fonts/font7.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2.fntdata"/><Relationship Id="rId59"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0.fntdata"/><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handoutMaster" Target="handoutMasters/handoutMaster1.xml"/><Relationship Id="rId52" Type="http://schemas.openxmlformats.org/officeDocument/2006/relationships/font" Target="fonts/font8.fntdata"/><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5981D9-1781-4CBA-9B5D-B80C7D2070B5}" type="doc">
      <dgm:prSet loTypeId="urn:microsoft.com/office/officeart/2016/7/layout/ChevronBlockProcess" loCatId="process" qsTypeId="urn:microsoft.com/office/officeart/2005/8/quickstyle/simple1" qsCatId="simple" csTypeId="urn:microsoft.com/office/officeart/2005/8/colors/accent2_3" csCatId="accent2" phldr="1"/>
      <dgm:spPr/>
      <dgm:t>
        <a:bodyPr/>
        <a:lstStyle/>
        <a:p>
          <a:endParaRPr lang="en-US"/>
        </a:p>
      </dgm:t>
    </dgm:pt>
    <dgm:pt modelId="{1DE98F65-062C-44DB-A5AB-3AD082ADAF6E}">
      <dgm:prSet custT="1"/>
      <dgm:spPr/>
      <dgm:t>
        <a:bodyPr/>
        <a:lstStyle/>
        <a:p>
          <a:r>
            <a:rPr lang="en-US" sz="1600" kern="1200" dirty="0">
              <a:solidFill>
                <a:prstClr val="white"/>
              </a:solidFill>
              <a:latin typeface="MrEavesXLModOT" panose="020B0603060502020204" pitchFamily="34" charset="0"/>
              <a:ea typeface="+mn-ea"/>
              <a:cs typeface="+mn-cs"/>
            </a:rPr>
            <a:t>Review</a:t>
          </a:r>
        </a:p>
      </dgm:t>
    </dgm:pt>
    <dgm:pt modelId="{D397EF60-61FB-4CB9-98E4-278D18574CCF}" type="parTrans" cxnId="{0538A1C7-CC6F-42DC-BEFF-A1580D7A4BAC}">
      <dgm:prSet/>
      <dgm:spPr/>
      <dgm:t>
        <a:bodyPr/>
        <a:lstStyle/>
        <a:p>
          <a:endParaRPr lang="en-US"/>
        </a:p>
      </dgm:t>
    </dgm:pt>
    <dgm:pt modelId="{AEE519CB-EF74-4FD1-BF34-69BF3B933300}" type="sibTrans" cxnId="{0538A1C7-CC6F-42DC-BEFF-A1580D7A4BAC}">
      <dgm:prSet/>
      <dgm:spPr/>
      <dgm:t>
        <a:bodyPr/>
        <a:lstStyle/>
        <a:p>
          <a:endParaRPr lang="en-US"/>
        </a:p>
      </dgm:t>
    </dgm:pt>
    <dgm:pt modelId="{096BC4BF-28E8-4F36-B164-08C1ABC36117}">
      <dgm:prSet custT="1"/>
      <dgm:spPr/>
      <dgm:t>
        <a:bodyPr/>
        <a:lstStyle/>
        <a:p>
          <a:pPr>
            <a:lnSpc>
              <a:spcPct val="100000"/>
            </a:lnSpc>
          </a:pPr>
          <a:r>
            <a:rPr lang="en-US" sz="1200" kern="1200" dirty="0">
              <a:latin typeface="MrEavesXLModOT" panose="020B0603060502020204" pitchFamily="34" charset="0"/>
            </a:rPr>
            <a:t>Videos and social media posts from leading international  organisations.</a:t>
          </a:r>
        </a:p>
        <a:p>
          <a:pPr>
            <a:lnSpc>
              <a:spcPct val="100000"/>
            </a:lnSpc>
          </a:pPr>
          <a:r>
            <a:rPr lang="en-US" sz="1200" kern="1200" dirty="0">
              <a:latin typeface="MrEavesXLModOT" panose="020B0603060502020204" pitchFamily="34" charset="0"/>
            </a:rPr>
            <a:t>Identify the business or economic challenge in food loss and waste in Agriculture.</a:t>
          </a:r>
        </a:p>
        <a:p>
          <a:pPr>
            <a:lnSpc>
              <a:spcPct val="100000"/>
            </a:lnSpc>
          </a:pPr>
          <a:r>
            <a:rPr lang="en-US" sz="1200" kern="1200" dirty="0">
              <a:latin typeface="MrEavesXLModOT" panose="020B0603060502020204" pitchFamily="34" charset="0"/>
            </a:rPr>
            <a:t>Gather relevant and reliable data and information from a range of digital, online and print sources</a:t>
          </a:r>
        </a:p>
      </dgm:t>
    </dgm:pt>
    <dgm:pt modelId="{C79F999A-E4BC-4E6B-8787-43F650743F4F}" type="parTrans" cxnId="{2D2B97FA-E6F6-47F7-BAAB-7F640C40FA18}">
      <dgm:prSet/>
      <dgm:spPr/>
      <dgm:t>
        <a:bodyPr/>
        <a:lstStyle/>
        <a:p>
          <a:endParaRPr lang="en-US"/>
        </a:p>
      </dgm:t>
    </dgm:pt>
    <dgm:pt modelId="{69FA822C-FFF2-41B1-9134-7603DC9F27F3}" type="sibTrans" cxnId="{2D2B97FA-E6F6-47F7-BAAB-7F640C40FA18}">
      <dgm:prSet/>
      <dgm:spPr/>
      <dgm:t>
        <a:bodyPr/>
        <a:lstStyle/>
        <a:p>
          <a:endParaRPr lang="en-US"/>
        </a:p>
      </dgm:t>
    </dgm:pt>
    <dgm:pt modelId="{92D5FAD8-34F5-43DD-9D85-21BF6662FD57}">
      <dgm:prSet custT="1"/>
      <dgm:spPr/>
      <dgm:t>
        <a:bodyPr/>
        <a:lstStyle/>
        <a:p>
          <a:r>
            <a:rPr lang="en-US" sz="1600" kern="1200" dirty="0">
              <a:solidFill>
                <a:prstClr val="white"/>
              </a:solidFill>
              <a:latin typeface="MrEavesXLModOT" panose="020B0603060502020204" pitchFamily="34" charset="0"/>
              <a:ea typeface="+mn-ea"/>
              <a:cs typeface="+mn-cs"/>
            </a:rPr>
            <a:t>Identify</a:t>
          </a:r>
        </a:p>
      </dgm:t>
    </dgm:pt>
    <dgm:pt modelId="{F27382FC-7B60-45C7-8DCC-47FEF1C1912F}" type="parTrans" cxnId="{908D5BA6-B161-4859-BC4A-F6A63FE3D6FC}">
      <dgm:prSet/>
      <dgm:spPr/>
      <dgm:t>
        <a:bodyPr/>
        <a:lstStyle/>
        <a:p>
          <a:endParaRPr lang="en-US"/>
        </a:p>
      </dgm:t>
    </dgm:pt>
    <dgm:pt modelId="{DA6390EC-5620-42D7-B842-96B8A4D0734E}" type="sibTrans" cxnId="{908D5BA6-B161-4859-BC4A-F6A63FE3D6FC}">
      <dgm:prSet/>
      <dgm:spPr/>
      <dgm:t>
        <a:bodyPr/>
        <a:lstStyle/>
        <a:p>
          <a:endParaRPr lang="en-US"/>
        </a:p>
      </dgm:t>
    </dgm:pt>
    <dgm:pt modelId="{41A50EAE-5E0E-437D-802E-9B273A4758DE}">
      <dgm:prSet custT="1"/>
      <dgm:spPr/>
      <dgm:t>
        <a:bodyPr/>
        <a:lstStyle/>
        <a:p>
          <a:pPr>
            <a:lnSpc>
              <a:spcPct val="100000"/>
            </a:lnSpc>
          </a:pPr>
          <a:r>
            <a:rPr lang="en-US" sz="1200" dirty="0">
              <a:latin typeface="MrEavesXLModOT" panose="020B0603060502020204" pitchFamily="34" charset="0"/>
            </a:rPr>
            <a:t>Generate a range or viable options in response to the business/ economic challenges/barriers of food loss and waste.</a:t>
          </a:r>
        </a:p>
        <a:p>
          <a:pPr>
            <a:lnSpc>
              <a:spcPct val="100000"/>
            </a:lnSpc>
          </a:pPr>
          <a:r>
            <a:rPr lang="en-US" sz="1200" dirty="0">
              <a:latin typeface="MrEavesXLModOT" panose="020B0603060502020204" pitchFamily="34" charset="0"/>
            </a:rPr>
            <a:t>Criteria of success to assess options presented by the class groups. </a:t>
          </a:r>
        </a:p>
      </dgm:t>
    </dgm:pt>
    <dgm:pt modelId="{7030081D-2475-4B8A-9FB3-D7B83FACD52C}" type="parTrans" cxnId="{54DFF57D-F815-43B1-B4FC-0AFFBDF25AE7}">
      <dgm:prSet/>
      <dgm:spPr/>
      <dgm:t>
        <a:bodyPr/>
        <a:lstStyle/>
        <a:p>
          <a:endParaRPr lang="en-US"/>
        </a:p>
      </dgm:t>
    </dgm:pt>
    <dgm:pt modelId="{6E4B3141-BD14-4C34-B006-8CFCF2563977}" type="sibTrans" cxnId="{54DFF57D-F815-43B1-B4FC-0AFFBDF25AE7}">
      <dgm:prSet/>
      <dgm:spPr/>
      <dgm:t>
        <a:bodyPr/>
        <a:lstStyle/>
        <a:p>
          <a:endParaRPr lang="en-US"/>
        </a:p>
      </dgm:t>
    </dgm:pt>
    <dgm:pt modelId="{4D766BA1-AF68-48AB-B766-9FC07A5E9F90}">
      <dgm:prSet custT="1"/>
      <dgm:spPr/>
      <dgm:t>
        <a:bodyPr/>
        <a:lstStyle/>
        <a:p>
          <a:r>
            <a:rPr lang="en-US" sz="1600" kern="1200" dirty="0">
              <a:solidFill>
                <a:prstClr val="white"/>
              </a:solidFill>
              <a:latin typeface="MrEavesXLModOT" panose="020B0603060502020204" pitchFamily="34" charset="0"/>
              <a:ea typeface="+mn-ea"/>
              <a:cs typeface="+mn-cs"/>
            </a:rPr>
            <a:t>Produce</a:t>
          </a:r>
        </a:p>
      </dgm:t>
    </dgm:pt>
    <dgm:pt modelId="{9C6D9024-DB15-4AE7-A387-69464BFFD5F1}" type="parTrans" cxnId="{8733C072-08DD-4F55-AB29-32230E1531C9}">
      <dgm:prSet/>
      <dgm:spPr/>
      <dgm:t>
        <a:bodyPr/>
        <a:lstStyle/>
        <a:p>
          <a:endParaRPr lang="en-US"/>
        </a:p>
      </dgm:t>
    </dgm:pt>
    <dgm:pt modelId="{600A177B-991D-41FE-9E5D-4ABFC4F17AE1}" type="sibTrans" cxnId="{8733C072-08DD-4F55-AB29-32230E1531C9}">
      <dgm:prSet/>
      <dgm:spPr/>
      <dgm:t>
        <a:bodyPr/>
        <a:lstStyle/>
        <a:p>
          <a:endParaRPr lang="en-US"/>
        </a:p>
      </dgm:t>
    </dgm:pt>
    <dgm:pt modelId="{22BD6E57-8C96-4AC1-A848-A1E992B6A952}">
      <dgm:prSet custT="1"/>
      <dgm:spPr/>
      <dgm:t>
        <a:bodyPr/>
        <a:lstStyle/>
        <a:p>
          <a:pPr>
            <a:lnSpc>
              <a:spcPct val="100000"/>
            </a:lnSpc>
          </a:pPr>
          <a:r>
            <a:rPr lang="en-US" sz="1200" dirty="0">
              <a:latin typeface="MrEavesXLModOT" panose="020B0603060502020204" pitchFamily="34" charset="0"/>
            </a:rPr>
            <a:t>Plan and produce an awareness-raising campaign (social media post, video or PowerPoint), demonstrating your knowledge and understanding of the business or economic challenge, to educate a specific audience about the challenge and solution/s on Food Loss and Waste. </a:t>
          </a:r>
        </a:p>
      </dgm:t>
    </dgm:pt>
    <dgm:pt modelId="{B1E38172-96F3-4264-B2CA-2FCDD8ADAF70}" type="parTrans" cxnId="{A605BC0A-AEF8-42FE-987D-C9C81AB0E27F}">
      <dgm:prSet/>
      <dgm:spPr/>
      <dgm:t>
        <a:bodyPr/>
        <a:lstStyle/>
        <a:p>
          <a:endParaRPr lang="en-US"/>
        </a:p>
      </dgm:t>
    </dgm:pt>
    <dgm:pt modelId="{36985885-420F-41BF-B9CF-D8E8F8024F86}" type="sibTrans" cxnId="{A605BC0A-AEF8-42FE-987D-C9C81AB0E27F}">
      <dgm:prSet/>
      <dgm:spPr/>
      <dgm:t>
        <a:bodyPr/>
        <a:lstStyle/>
        <a:p>
          <a:endParaRPr lang="en-US"/>
        </a:p>
      </dgm:t>
    </dgm:pt>
    <dgm:pt modelId="{5EC0383D-1D3A-4852-B0E3-9A17C7C8B5F5}">
      <dgm:prSet custT="1"/>
      <dgm:spPr/>
      <dgm:t>
        <a:bodyPr/>
        <a:lstStyle/>
        <a:p>
          <a:r>
            <a:rPr lang="en-US" sz="1600" kern="1200" dirty="0">
              <a:solidFill>
                <a:prstClr val="white"/>
              </a:solidFill>
              <a:latin typeface="MrEavesXLModOT" panose="020B0603060502020204" pitchFamily="34" charset="0"/>
              <a:ea typeface="+mn-ea"/>
              <a:cs typeface="+mn-cs"/>
            </a:rPr>
            <a:t>Activate</a:t>
          </a:r>
        </a:p>
      </dgm:t>
    </dgm:pt>
    <dgm:pt modelId="{9CA6432A-4155-40BE-9908-333FAD23414C}" type="parTrans" cxnId="{ADD3E849-8F75-4216-9EA5-6E3828815765}">
      <dgm:prSet/>
      <dgm:spPr/>
      <dgm:t>
        <a:bodyPr/>
        <a:lstStyle/>
        <a:p>
          <a:endParaRPr lang="en-US"/>
        </a:p>
      </dgm:t>
    </dgm:pt>
    <dgm:pt modelId="{731F99F8-794A-429B-8A0B-8B997929F5CD}" type="sibTrans" cxnId="{ADD3E849-8F75-4216-9EA5-6E3828815765}">
      <dgm:prSet/>
      <dgm:spPr/>
      <dgm:t>
        <a:bodyPr/>
        <a:lstStyle/>
        <a:p>
          <a:endParaRPr lang="en-US"/>
        </a:p>
      </dgm:t>
    </dgm:pt>
    <dgm:pt modelId="{8F87DABE-3A94-4E84-B4EC-7860508FE808}">
      <dgm:prSet custT="1"/>
      <dgm:spPr/>
      <dgm:t>
        <a:bodyPr/>
        <a:lstStyle/>
        <a:p>
          <a:pPr>
            <a:lnSpc>
              <a:spcPct val="100000"/>
            </a:lnSpc>
          </a:pPr>
          <a:r>
            <a:rPr lang="en-US" sz="1200" dirty="0">
              <a:latin typeface="MrEavesXLModOT" panose="020B0603060502020204" pitchFamily="34" charset="0"/>
            </a:rPr>
            <a:t>Load your campaign  onto an online platform to generate awareness of the challenges and opportunities for International Food and Waste Day – 29 September. </a:t>
          </a:r>
        </a:p>
      </dgm:t>
    </dgm:pt>
    <dgm:pt modelId="{1F87EC9A-08C5-4E2A-AB22-A3B731C2214A}" type="parTrans" cxnId="{0805004F-4714-4EB3-95A6-E355A7AF3FAF}">
      <dgm:prSet/>
      <dgm:spPr/>
      <dgm:t>
        <a:bodyPr/>
        <a:lstStyle/>
        <a:p>
          <a:endParaRPr lang="en-US"/>
        </a:p>
      </dgm:t>
    </dgm:pt>
    <dgm:pt modelId="{A2A02F97-C22E-433A-984E-3A30DE4908E0}" type="sibTrans" cxnId="{0805004F-4714-4EB3-95A6-E355A7AF3FAF}">
      <dgm:prSet/>
      <dgm:spPr/>
      <dgm:t>
        <a:bodyPr/>
        <a:lstStyle/>
        <a:p>
          <a:endParaRPr lang="en-US"/>
        </a:p>
      </dgm:t>
    </dgm:pt>
    <dgm:pt modelId="{E4099B5F-5EFA-4674-A3C2-41787E96E69E}">
      <dgm:prSet custT="1"/>
      <dgm:spPr/>
      <dgm:t>
        <a:bodyPr/>
        <a:lstStyle/>
        <a:p>
          <a:r>
            <a:rPr lang="en-US" sz="1600" dirty="0">
              <a:latin typeface="MrEavesXLModOT" panose="020B0603060502020204" pitchFamily="34" charset="0"/>
            </a:rPr>
            <a:t>Share prior knowledge</a:t>
          </a:r>
        </a:p>
      </dgm:t>
    </dgm:pt>
    <dgm:pt modelId="{43F777EE-4522-4B7A-BAB1-C4671CE3A14C}" type="parTrans" cxnId="{AC9FD11D-9F24-4D41-84C0-482005A5F94A}">
      <dgm:prSet/>
      <dgm:spPr/>
      <dgm:t>
        <a:bodyPr/>
        <a:lstStyle/>
        <a:p>
          <a:endParaRPr lang="en-AU"/>
        </a:p>
      </dgm:t>
    </dgm:pt>
    <dgm:pt modelId="{849CFA74-E509-4584-8826-5E40071F413E}" type="sibTrans" cxnId="{AC9FD11D-9F24-4D41-84C0-482005A5F94A}">
      <dgm:prSet/>
      <dgm:spPr/>
      <dgm:t>
        <a:bodyPr/>
        <a:lstStyle/>
        <a:p>
          <a:endParaRPr lang="en-AU"/>
        </a:p>
      </dgm:t>
    </dgm:pt>
    <dgm:pt modelId="{2905BE8A-FC90-44A2-A96D-A2C6651D5953}">
      <dgm:prSet custT="1"/>
      <dgm:spPr/>
      <dgm:t>
        <a:bodyPr/>
        <a:lstStyle/>
        <a:p>
          <a:pPr>
            <a:lnSpc>
              <a:spcPct val="100000"/>
            </a:lnSpc>
          </a:pPr>
          <a:r>
            <a:rPr lang="en-US" sz="1200" dirty="0">
              <a:latin typeface="MrEavesXLModOT" panose="020B0603060502020204" pitchFamily="34" charset="0"/>
            </a:rPr>
            <a:t>Share their knowledge and understanding of the Food loss and waste.</a:t>
          </a:r>
        </a:p>
      </dgm:t>
    </dgm:pt>
    <dgm:pt modelId="{8D97FFCB-631E-438A-8A38-E269C390FEA2}" type="parTrans" cxnId="{2B993F55-BDB7-46F8-836E-A63768BDF34B}">
      <dgm:prSet/>
      <dgm:spPr/>
      <dgm:t>
        <a:bodyPr/>
        <a:lstStyle/>
        <a:p>
          <a:endParaRPr lang="en-AU"/>
        </a:p>
      </dgm:t>
    </dgm:pt>
    <dgm:pt modelId="{AE6E737E-C972-43A9-A2E8-8FDB6E8F9133}" type="sibTrans" cxnId="{2B993F55-BDB7-46F8-836E-A63768BDF34B}">
      <dgm:prSet/>
      <dgm:spPr/>
      <dgm:t>
        <a:bodyPr/>
        <a:lstStyle/>
        <a:p>
          <a:endParaRPr lang="en-AU"/>
        </a:p>
      </dgm:t>
    </dgm:pt>
    <dgm:pt modelId="{DEAF9141-6EA6-4847-97F8-B434D9044284}" type="pres">
      <dgm:prSet presAssocID="{4C5981D9-1781-4CBA-9B5D-B80C7D2070B5}" presName="Name0" presStyleCnt="0">
        <dgm:presLayoutVars>
          <dgm:dir/>
          <dgm:animLvl val="lvl"/>
          <dgm:resizeHandles val="exact"/>
        </dgm:presLayoutVars>
      </dgm:prSet>
      <dgm:spPr/>
    </dgm:pt>
    <dgm:pt modelId="{11292FB5-5C4C-460D-8890-8007119CDB5B}" type="pres">
      <dgm:prSet presAssocID="{E4099B5F-5EFA-4674-A3C2-41787E96E69E}" presName="composite" presStyleCnt="0"/>
      <dgm:spPr/>
    </dgm:pt>
    <dgm:pt modelId="{D9095940-B941-4C17-A282-4920D4E1A8D7}" type="pres">
      <dgm:prSet presAssocID="{E4099B5F-5EFA-4674-A3C2-41787E96E69E}" presName="parTx" presStyleLbl="alignNode1" presStyleIdx="0" presStyleCnt="5">
        <dgm:presLayoutVars>
          <dgm:chMax val="0"/>
          <dgm:chPref val="0"/>
        </dgm:presLayoutVars>
      </dgm:prSet>
      <dgm:spPr/>
    </dgm:pt>
    <dgm:pt modelId="{195D4D94-FB4E-4851-8AC3-DD52507E3309}" type="pres">
      <dgm:prSet presAssocID="{E4099B5F-5EFA-4674-A3C2-41787E96E69E}" presName="desTx" presStyleLbl="alignAccFollowNode1" presStyleIdx="0" presStyleCnt="5">
        <dgm:presLayoutVars/>
      </dgm:prSet>
      <dgm:spPr/>
    </dgm:pt>
    <dgm:pt modelId="{12AC78AE-D49D-4EE3-B6B5-D279B801F7B2}" type="pres">
      <dgm:prSet presAssocID="{849CFA74-E509-4584-8826-5E40071F413E}" presName="space" presStyleCnt="0"/>
      <dgm:spPr/>
    </dgm:pt>
    <dgm:pt modelId="{5C293FE9-275B-4E41-9DF1-FF42F0C091EC}" type="pres">
      <dgm:prSet presAssocID="{1DE98F65-062C-44DB-A5AB-3AD082ADAF6E}" presName="composite" presStyleCnt="0"/>
      <dgm:spPr/>
    </dgm:pt>
    <dgm:pt modelId="{B33969B1-521B-43F5-813E-FCF164EB97FE}" type="pres">
      <dgm:prSet presAssocID="{1DE98F65-062C-44DB-A5AB-3AD082ADAF6E}" presName="parTx" presStyleLbl="alignNode1" presStyleIdx="1" presStyleCnt="5">
        <dgm:presLayoutVars>
          <dgm:chMax val="0"/>
          <dgm:chPref val="0"/>
        </dgm:presLayoutVars>
      </dgm:prSet>
      <dgm:spPr/>
    </dgm:pt>
    <dgm:pt modelId="{E33DA687-DB99-4067-87A0-54E63F96334C}" type="pres">
      <dgm:prSet presAssocID="{1DE98F65-062C-44DB-A5AB-3AD082ADAF6E}" presName="desTx" presStyleLbl="alignAccFollowNode1" presStyleIdx="1" presStyleCnt="5">
        <dgm:presLayoutVars/>
      </dgm:prSet>
      <dgm:spPr/>
    </dgm:pt>
    <dgm:pt modelId="{CE68C858-5049-4551-AF49-2174E7191AD5}" type="pres">
      <dgm:prSet presAssocID="{AEE519CB-EF74-4FD1-BF34-69BF3B933300}" presName="space" presStyleCnt="0"/>
      <dgm:spPr/>
    </dgm:pt>
    <dgm:pt modelId="{87E0AE15-DD05-4FE4-8927-D77DC7AF2B9B}" type="pres">
      <dgm:prSet presAssocID="{92D5FAD8-34F5-43DD-9D85-21BF6662FD57}" presName="composite" presStyleCnt="0"/>
      <dgm:spPr/>
    </dgm:pt>
    <dgm:pt modelId="{9AA33AF2-63CA-4A16-B38E-ECA777186D7F}" type="pres">
      <dgm:prSet presAssocID="{92D5FAD8-34F5-43DD-9D85-21BF6662FD57}" presName="parTx" presStyleLbl="alignNode1" presStyleIdx="2" presStyleCnt="5">
        <dgm:presLayoutVars>
          <dgm:chMax val="0"/>
          <dgm:chPref val="0"/>
        </dgm:presLayoutVars>
      </dgm:prSet>
      <dgm:spPr/>
    </dgm:pt>
    <dgm:pt modelId="{EDB9B41F-3EB0-4D85-8F23-D8AB29A03BD7}" type="pres">
      <dgm:prSet presAssocID="{92D5FAD8-34F5-43DD-9D85-21BF6662FD57}" presName="desTx" presStyleLbl="alignAccFollowNode1" presStyleIdx="2" presStyleCnt="5">
        <dgm:presLayoutVars/>
      </dgm:prSet>
      <dgm:spPr/>
    </dgm:pt>
    <dgm:pt modelId="{CEBD5077-9FBC-4F5C-BE63-4A39C7E70A42}" type="pres">
      <dgm:prSet presAssocID="{DA6390EC-5620-42D7-B842-96B8A4D0734E}" presName="space" presStyleCnt="0"/>
      <dgm:spPr/>
    </dgm:pt>
    <dgm:pt modelId="{0CF8D86D-2E59-40D5-B941-74DD361AA038}" type="pres">
      <dgm:prSet presAssocID="{4D766BA1-AF68-48AB-B766-9FC07A5E9F90}" presName="composite" presStyleCnt="0"/>
      <dgm:spPr/>
    </dgm:pt>
    <dgm:pt modelId="{0EE103B9-003F-4989-9461-BFA76892AB2F}" type="pres">
      <dgm:prSet presAssocID="{4D766BA1-AF68-48AB-B766-9FC07A5E9F90}" presName="parTx" presStyleLbl="alignNode1" presStyleIdx="3" presStyleCnt="5">
        <dgm:presLayoutVars>
          <dgm:chMax val="0"/>
          <dgm:chPref val="0"/>
        </dgm:presLayoutVars>
      </dgm:prSet>
      <dgm:spPr/>
    </dgm:pt>
    <dgm:pt modelId="{DBCDD656-65EB-4906-B4BE-712E89519E37}" type="pres">
      <dgm:prSet presAssocID="{4D766BA1-AF68-48AB-B766-9FC07A5E9F90}" presName="desTx" presStyleLbl="alignAccFollowNode1" presStyleIdx="3" presStyleCnt="5">
        <dgm:presLayoutVars/>
      </dgm:prSet>
      <dgm:spPr/>
    </dgm:pt>
    <dgm:pt modelId="{C58B303D-B144-4E24-8868-D0CF211AB283}" type="pres">
      <dgm:prSet presAssocID="{600A177B-991D-41FE-9E5D-4ABFC4F17AE1}" presName="space" presStyleCnt="0"/>
      <dgm:spPr/>
    </dgm:pt>
    <dgm:pt modelId="{8585E4C6-CC53-4198-8DE5-52795A6C6C67}" type="pres">
      <dgm:prSet presAssocID="{5EC0383D-1D3A-4852-B0E3-9A17C7C8B5F5}" presName="composite" presStyleCnt="0"/>
      <dgm:spPr/>
    </dgm:pt>
    <dgm:pt modelId="{A74D9EBC-0671-4996-B2D2-C0BA1DD9707A}" type="pres">
      <dgm:prSet presAssocID="{5EC0383D-1D3A-4852-B0E3-9A17C7C8B5F5}" presName="parTx" presStyleLbl="alignNode1" presStyleIdx="4" presStyleCnt="5">
        <dgm:presLayoutVars>
          <dgm:chMax val="0"/>
          <dgm:chPref val="0"/>
        </dgm:presLayoutVars>
      </dgm:prSet>
      <dgm:spPr/>
    </dgm:pt>
    <dgm:pt modelId="{1263F922-9AB9-4E10-90EA-CE45B5EF6C5D}" type="pres">
      <dgm:prSet presAssocID="{5EC0383D-1D3A-4852-B0E3-9A17C7C8B5F5}" presName="desTx" presStyleLbl="alignAccFollowNode1" presStyleIdx="4" presStyleCnt="5">
        <dgm:presLayoutVars/>
      </dgm:prSet>
      <dgm:spPr/>
    </dgm:pt>
  </dgm:ptLst>
  <dgm:cxnLst>
    <dgm:cxn modelId="{37FB8601-D934-4D11-B6BD-0DC76E415738}" type="presOf" srcId="{5EC0383D-1D3A-4852-B0E3-9A17C7C8B5F5}" destId="{A74D9EBC-0671-4996-B2D2-C0BA1DD9707A}" srcOrd="0" destOrd="0" presId="urn:microsoft.com/office/officeart/2016/7/layout/ChevronBlockProcess"/>
    <dgm:cxn modelId="{1A25E802-BE48-4D42-B8F6-8B75512C81C6}" type="presOf" srcId="{2905BE8A-FC90-44A2-A96D-A2C6651D5953}" destId="{195D4D94-FB4E-4851-8AC3-DD52507E3309}" srcOrd="0" destOrd="0" presId="urn:microsoft.com/office/officeart/2016/7/layout/ChevronBlockProcess"/>
    <dgm:cxn modelId="{A605BC0A-AEF8-42FE-987D-C9C81AB0E27F}" srcId="{4D766BA1-AF68-48AB-B766-9FC07A5E9F90}" destId="{22BD6E57-8C96-4AC1-A848-A1E992B6A952}" srcOrd="0" destOrd="0" parTransId="{B1E38172-96F3-4264-B2CA-2FCDD8ADAF70}" sibTransId="{36985885-420F-41BF-B9CF-D8E8F8024F86}"/>
    <dgm:cxn modelId="{AC9FD11D-9F24-4D41-84C0-482005A5F94A}" srcId="{4C5981D9-1781-4CBA-9B5D-B80C7D2070B5}" destId="{E4099B5F-5EFA-4674-A3C2-41787E96E69E}" srcOrd="0" destOrd="0" parTransId="{43F777EE-4522-4B7A-BAB1-C4671CE3A14C}" sibTransId="{849CFA74-E509-4584-8826-5E40071F413E}"/>
    <dgm:cxn modelId="{975A9A1E-AA70-4E76-9D11-98CC70CA8D59}" type="presOf" srcId="{096BC4BF-28E8-4F36-B164-08C1ABC36117}" destId="{E33DA687-DB99-4067-87A0-54E63F96334C}" srcOrd="0" destOrd="0" presId="urn:microsoft.com/office/officeart/2016/7/layout/ChevronBlockProcess"/>
    <dgm:cxn modelId="{D25DE621-29C5-4A5E-8F89-6585BB9BA2FF}" type="presOf" srcId="{8F87DABE-3A94-4E84-B4EC-7860508FE808}" destId="{1263F922-9AB9-4E10-90EA-CE45B5EF6C5D}" srcOrd="0" destOrd="0" presId="urn:microsoft.com/office/officeart/2016/7/layout/ChevronBlockProcess"/>
    <dgm:cxn modelId="{75B3C424-13E0-4E90-8546-4BBE135C2B32}" type="presOf" srcId="{92D5FAD8-34F5-43DD-9D85-21BF6662FD57}" destId="{9AA33AF2-63CA-4A16-B38E-ECA777186D7F}" srcOrd="0" destOrd="0" presId="urn:microsoft.com/office/officeart/2016/7/layout/ChevronBlockProcess"/>
    <dgm:cxn modelId="{055F0B28-75E1-412A-85DE-8E169BB66874}" type="presOf" srcId="{4C5981D9-1781-4CBA-9B5D-B80C7D2070B5}" destId="{DEAF9141-6EA6-4847-97F8-B434D9044284}" srcOrd="0" destOrd="0" presId="urn:microsoft.com/office/officeart/2016/7/layout/ChevronBlockProcess"/>
    <dgm:cxn modelId="{ADD3E849-8F75-4216-9EA5-6E3828815765}" srcId="{4C5981D9-1781-4CBA-9B5D-B80C7D2070B5}" destId="{5EC0383D-1D3A-4852-B0E3-9A17C7C8B5F5}" srcOrd="4" destOrd="0" parTransId="{9CA6432A-4155-40BE-9908-333FAD23414C}" sibTransId="{731F99F8-794A-429B-8A0B-8B997929F5CD}"/>
    <dgm:cxn modelId="{0805004F-4714-4EB3-95A6-E355A7AF3FAF}" srcId="{5EC0383D-1D3A-4852-B0E3-9A17C7C8B5F5}" destId="{8F87DABE-3A94-4E84-B4EC-7860508FE808}" srcOrd="0" destOrd="0" parTransId="{1F87EC9A-08C5-4E2A-AB22-A3B731C2214A}" sibTransId="{A2A02F97-C22E-433A-984E-3A30DE4908E0}"/>
    <dgm:cxn modelId="{2B993F55-BDB7-46F8-836E-A63768BDF34B}" srcId="{E4099B5F-5EFA-4674-A3C2-41787E96E69E}" destId="{2905BE8A-FC90-44A2-A96D-A2C6651D5953}" srcOrd="0" destOrd="0" parTransId="{8D97FFCB-631E-438A-8A38-E269C390FEA2}" sibTransId="{AE6E737E-C972-43A9-A2E8-8FDB6E8F9133}"/>
    <dgm:cxn modelId="{32DE0B6C-6D1F-422B-94B6-3AE635B99DC2}" type="presOf" srcId="{E4099B5F-5EFA-4674-A3C2-41787E96E69E}" destId="{D9095940-B941-4C17-A282-4920D4E1A8D7}" srcOrd="0" destOrd="0" presId="urn:microsoft.com/office/officeart/2016/7/layout/ChevronBlockProcess"/>
    <dgm:cxn modelId="{1B15C36F-9731-4AB1-B359-F15AB596DADA}" type="presOf" srcId="{41A50EAE-5E0E-437D-802E-9B273A4758DE}" destId="{EDB9B41F-3EB0-4D85-8F23-D8AB29A03BD7}" srcOrd="0" destOrd="0" presId="urn:microsoft.com/office/officeart/2016/7/layout/ChevronBlockProcess"/>
    <dgm:cxn modelId="{8733C072-08DD-4F55-AB29-32230E1531C9}" srcId="{4C5981D9-1781-4CBA-9B5D-B80C7D2070B5}" destId="{4D766BA1-AF68-48AB-B766-9FC07A5E9F90}" srcOrd="3" destOrd="0" parTransId="{9C6D9024-DB15-4AE7-A387-69464BFFD5F1}" sibTransId="{600A177B-991D-41FE-9E5D-4ABFC4F17AE1}"/>
    <dgm:cxn modelId="{54DFF57D-F815-43B1-B4FC-0AFFBDF25AE7}" srcId="{92D5FAD8-34F5-43DD-9D85-21BF6662FD57}" destId="{41A50EAE-5E0E-437D-802E-9B273A4758DE}" srcOrd="0" destOrd="0" parTransId="{7030081D-2475-4B8A-9FB3-D7B83FACD52C}" sibTransId="{6E4B3141-BD14-4C34-B006-8CFCF2563977}"/>
    <dgm:cxn modelId="{908D5BA6-B161-4859-BC4A-F6A63FE3D6FC}" srcId="{4C5981D9-1781-4CBA-9B5D-B80C7D2070B5}" destId="{92D5FAD8-34F5-43DD-9D85-21BF6662FD57}" srcOrd="2" destOrd="0" parTransId="{F27382FC-7B60-45C7-8DCC-47FEF1C1912F}" sibTransId="{DA6390EC-5620-42D7-B842-96B8A4D0734E}"/>
    <dgm:cxn modelId="{0538A1C7-CC6F-42DC-BEFF-A1580D7A4BAC}" srcId="{4C5981D9-1781-4CBA-9B5D-B80C7D2070B5}" destId="{1DE98F65-062C-44DB-A5AB-3AD082ADAF6E}" srcOrd="1" destOrd="0" parTransId="{D397EF60-61FB-4CB9-98E4-278D18574CCF}" sibTransId="{AEE519CB-EF74-4FD1-BF34-69BF3B933300}"/>
    <dgm:cxn modelId="{73998FC9-5365-410B-A186-4A9B73AA9BCC}" type="presOf" srcId="{1DE98F65-062C-44DB-A5AB-3AD082ADAF6E}" destId="{B33969B1-521B-43F5-813E-FCF164EB97FE}" srcOrd="0" destOrd="0" presId="urn:microsoft.com/office/officeart/2016/7/layout/ChevronBlockProcess"/>
    <dgm:cxn modelId="{A57623CA-1F59-4C5A-B4D9-7D10CAC7E6BA}" type="presOf" srcId="{4D766BA1-AF68-48AB-B766-9FC07A5E9F90}" destId="{0EE103B9-003F-4989-9461-BFA76892AB2F}" srcOrd="0" destOrd="0" presId="urn:microsoft.com/office/officeart/2016/7/layout/ChevronBlockProcess"/>
    <dgm:cxn modelId="{BD1824E6-C8CC-4734-8705-4B96FEC772BD}" type="presOf" srcId="{22BD6E57-8C96-4AC1-A848-A1E992B6A952}" destId="{DBCDD656-65EB-4906-B4BE-712E89519E37}" srcOrd="0" destOrd="0" presId="urn:microsoft.com/office/officeart/2016/7/layout/ChevronBlockProcess"/>
    <dgm:cxn modelId="{2D2B97FA-E6F6-47F7-BAAB-7F640C40FA18}" srcId="{1DE98F65-062C-44DB-A5AB-3AD082ADAF6E}" destId="{096BC4BF-28E8-4F36-B164-08C1ABC36117}" srcOrd="0" destOrd="0" parTransId="{C79F999A-E4BC-4E6B-8787-43F650743F4F}" sibTransId="{69FA822C-FFF2-41B1-9134-7603DC9F27F3}"/>
    <dgm:cxn modelId="{6EE9BFCB-9B72-443F-AC98-4600C8DA5575}" type="presParOf" srcId="{DEAF9141-6EA6-4847-97F8-B434D9044284}" destId="{11292FB5-5C4C-460D-8890-8007119CDB5B}" srcOrd="0" destOrd="0" presId="urn:microsoft.com/office/officeart/2016/7/layout/ChevronBlockProcess"/>
    <dgm:cxn modelId="{6FAD8148-30F1-4E87-9ABE-F93327816154}" type="presParOf" srcId="{11292FB5-5C4C-460D-8890-8007119CDB5B}" destId="{D9095940-B941-4C17-A282-4920D4E1A8D7}" srcOrd="0" destOrd="0" presId="urn:microsoft.com/office/officeart/2016/7/layout/ChevronBlockProcess"/>
    <dgm:cxn modelId="{43FAD2BF-1FBA-4BDF-B551-B20CDF07F514}" type="presParOf" srcId="{11292FB5-5C4C-460D-8890-8007119CDB5B}" destId="{195D4D94-FB4E-4851-8AC3-DD52507E3309}" srcOrd="1" destOrd="0" presId="urn:microsoft.com/office/officeart/2016/7/layout/ChevronBlockProcess"/>
    <dgm:cxn modelId="{C297E6CF-022A-4DEA-A6AA-10EC7A9EFBC9}" type="presParOf" srcId="{DEAF9141-6EA6-4847-97F8-B434D9044284}" destId="{12AC78AE-D49D-4EE3-B6B5-D279B801F7B2}" srcOrd="1" destOrd="0" presId="urn:microsoft.com/office/officeart/2016/7/layout/ChevronBlockProcess"/>
    <dgm:cxn modelId="{299B7539-C879-4935-9DF6-11A6096F3480}" type="presParOf" srcId="{DEAF9141-6EA6-4847-97F8-B434D9044284}" destId="{5C293FE9-275B-4E41-9DF1-FF42F0C091EC}" srcOrd="2" destOrd="0" presId="urn:microsoft.com/office/officeart/2016/7/layout/ChevronBlockProcess"/>
    <dgm:cxn modelId="{0F0F36DB-3BFF-4E6A-A837-70F7DC18331E}" type="presParOf" srcId="{5C293FE9-275B-4E41-9DF1-FF42F0C091EC}" destId="{B33969B1-521B-43F5-813E-FCF164EB97FE}" srcOrd="0" destOrd="0" presId="urn:microsoft.com/office/officeart/2016/7/layout/ChevronBlockProcess"/>
    <dgm:cxn modelId="{D04ACC78-AF79-42F0-BFBF-3D6B8A8AC4F1}" type="presParOf" srcId="{5C293FE9-275B-4E41-9DF1-FF42F0C091EC}" destId="{E33DA687-DB99-4067-87A0-54E63F96334C}" srcOrd="1" destOrd="0" presId="urn:microsoft.com/office/officeart/2016/7/layout/ChevronBlockProcess"/>
    <dgm:cxn modelId="{04E300CA-9883-48E0-BB95-C3DA9AF9A556}" type="presParOf" srcId="{DEAF9141-6EA6-4847-97F8-B434D9044284}" destId="{CE68C858-5049-4551-AF49-2174E7191AD5}" srcOrd="3" destOrd="0" presId="urn:microsoft.com/office/officeart/2016/7/layout/ChevronBlockProcess"/>
    <dgm:cxn modelId="{568EC954-3641-4EA0-A83E-0F647B8C2128}" type="presParOf" srcId="{DEAF9141-6EA6-4847-97F8-B434D9044284}" destId="{87E0AE15-DD05-4FE4-8927-D77DC7AF2B9B}" srcOrd="4" destOrd="0" presId="urn:microsoft.com/office/officeart/2016/7/layout/ChevronBlockProcess"/>
    <dgm:cxn modelId="{6C9CEBD6-3872-4A36-8B5B-5BDD6C13443A}" type="presParOf" srcId="{87E0AE15-DD05-4FE4-8927-D77DC7AF2B9B}" destId="{9AA33AF2-63CA-4A16-B38E-ECA777186D7F}" srcOrd="0" destOrd="0" presId="urn:microsoft.com/office/officeart/2016/7/layout/ChevronBlockProcess"/>
    <dgm:cxn modelId="{00E4FC76-4742-4A40-90D9-09E02BF01C64}" type="presParOf" srcId="{87E0AE15-DD05-4FE4-8927-D77DC7AF2B9B}" destId="{EDB9B41F-3EB0-4D85-8F23-D8AB29A03BD7}" srcOrd="1" destOrd="0" presId="urn:microsoft.com/office/officeart/2016/7/layout/ChevronBlockProcess"/>
    <dgm:cxn modelId="{68B61BE4-05C6-4CB3-9A73-896E6B624BE8}" type="presParOf" srcId="{DEAF9141-6EA6-4847-97F8-B434D9044284}" destId="{CEBD5077-9FBC-4F5C-BE63-4A39C7E70A42}" srcOrd="5" destOrd="0" presId="urn:microsoft.com/office/officeart/2016/7/layout/ChevronBlockProcess"/>
    <dgm:cxn modelId="{FB3F9394-DCB8-4AB3-AC48-0FA9DF30494F}" type="presParOf" srcId="{DEAF9141-6EA6-4847-97F8-B434D9044284}" destId="{0CF8D86D-2E59-40D5-B941-74DD361AA038}" srcOrd="6" destOrd="0" presId="urn:microsoft.com/office/officeart/2016/7/layout/ChevronBlockProcess"/>
    <dgm:cxn modelId="{4958B8D6-8FFB-48D9-9060-0BACC7510340}" type="presParOf" srcId="{0CF8D86D-2E59-40D5-B941-74DD361AA038}" destId="{0EE103B9-003F-4989-9461-BFA76892AB2F}" srcOrd="0" destOrd="0" presId="urn:microsoft.com/office/officeart/2016/7/layout/ChevronBlockProcess"/>
    <dgm:cxn modelId="{48EDE3B1-D2F3-4DF8-905E-445BD9A902E4}" type="presParOf" srcId="{0CF8D86D-2E59-40D5-B941-74DD361AA038}" destId="{DBCDD656-65EB-4906-B4BE-712E89519E37}" srcOrd="1" destOrd="0" presId="urn:microsoft.com/office/officeart/2016/7/layout/ChevronBlockProcess"/>
    <dgm:cxn modelId="{BB668470-F330-4948-9B78-C54FEBB63D82}" type="presParOf" srcId="{DEAF9141-6EA6-4847-97F8-B434D9044284}" destId="{C58B303D-B144-4E24-8868-D0CF211AB283}" srcOrd="7" destOrd="0" presId="urn:microsoft.com/office/officeart/2016/7/layout/ChevronBlockProcess"/>
    <dgm:cxn modelId="{4F47ADCF-6A30-4D7D-AE31-8A466E64F007}" type="presParOf" srcId="{DEAF9141-6EA6-4847-97F8-B434D9044284}" destId="{8585E4C6-CC53-4198-8DE5-52795A6C6C67}" srcOrd="8" destOrd="0" presId="urn:microsoft.com/office/officeart/2016/7/layout/ChevronBlockProcess"/>
    <dgm:cxn modelId="{F0E29F8A-77DA-4E9D-A3BC-98779417A1D1}" type="presParOf" srcId="{8585E4C6-CC53-4198-8DE5-52795A6C6C67}" destId="{A74D9EBC-0671-4996-B2D2-C0BA1DD9707A}" srcOrd="0" destOrd="0" presId="urn:microsoft.com/office/officeart/2016/7/layout/ChevronBlockProcess"/>
    <dgm:cxn modelId="{6B5612AA-AA81-484D-9A8A-0850EC6F9090}" type="presParOf" srcId="{8585E4C6-CC53-4198-8DE5-52795A6C6C67}" destId="{1263F922-9AB9-4E10-90EA-CE45B5EF6C5D}" srcOrd="1" destOrd="0" presId="urn:microsoft.com/office/officeart/2016/7/layout/Chevron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29FD1F7-781F-47C8-B9D3-03904F862A62}" type="doc">
      <dgm:prSet loTypeId="urn:microsoft.com/office/officeart/2005/8/layout/radial1" loCatId="cycle" qsTypeId="urn:microsoft.com/office/officeart/2005/8/quickstyle/simple1" qsCatId="simple" csTypeId="urn:microsoft.com/office/officeart/2005/8/colors/colorful2" csCatId="colorful" phldr="1"/>
      <dgm:spPr/>
      <dgm:t>
        <a:bodyPr/>
        <a:lstStyle/>
        <a:p>
          <a:endParaRPr lang="en-AU"/>
        </a:p>
      </dgm:t>
    </dgm:pt>
    <dgm:pt modelId="{07104537-E6EB-42D5-BD29-2A15551B5375}">
      <dgm:prSet phldrT="[Text]"/>
      <dgm:spPr/>
      <dgm:t>
        <a:bodyPr/>
        <a:lstStyle/>
        <a:p>
          <a:r>
            <a:rPr lang="en-AU" dirty="0"/>
            <a:t>Food Loss</a:t>
          </a:r>
        </a:p>
      </dgm:t>
    </dgm:pt>
    <dgm:pt modelId="{A0709F8B-B6C9-469D-820E-0D438F428255}" type="parTrans" cxnId="{E733A68D-20F1-4FEE-A448-F0B528AB62A4}">
      <dgm:prSet/>
      <dgm:spPr/>
      <dgm:t>
        <a:bodyPr/>
        <a:lstStyle/>
        <a:p>
          <a:endParaRPr lang="en-AU"/>
        </a:p>
      </dgm:t>
    </dgm:pt>
    <dgm:pt modelId="{0C211536-EA7C-433D-90AE-EEE57E247E2F}" type="sibTrans" cxnId="{E733A68D-20F1-4FEE-A448-F0B528AB62A4}">
      <dgm:prSet/>
      <dgm:spPr/>
      <dgm:t>
        <a:bodyPr/>
        <a:lstStyle/>
        <a:p>
          <a:endParaRPr lang="en-AU"/>
        </a:p>
      </dgm:t>
    </dgm:pt>
    <dgm:pt modelId="{9E59639E-5EF6-4F33-AB96-9C935BDC727A}">
      <dgm:prSet phldrT="[Text]"/>
      <dgm:spPr/>
      <dgm:t>
        <a:bodyPr/>
        <a:lstStyle/>
        <a:p>
          <a:endParaRPr lang="en-AU" dirty="0"/>
        </a:p>
      </dgm:t>
    </dgm:pt>
    <dgm:pt modelId="{7BD65617-F4FB-46E9-9BAD-1F3C667029B0}" type="parTrans" cxnId="{ACFAE874-6FBA-4CEA-A3D4-10DC6FD89569}">
      <dgm:prSet/>
      <dgm:spPr/>
      <dgm:t>
        <a:bodyPr/>
        <a:lstStyle/>
        <a:p>
          <a:endParaRPr lang="en-AU"/>
        </a:p>
      </dgm:t>
    </dgm:pt>
    <dgm:pt modelId="{89809377-9628-4BA3-ADC5-347CFA8999EA}" type="sibTrans" cxnId="{ACFAE874-6FBA-4CEA-A3D4-10DC6FD89569}">
      <dgm:prSet/>
      <dgm:spPr/>
      <dgm:t>
        <a:bodyPr/>
        <a:lstStyle/>
        <a:p>
          <a:endParaRPr lang="en-AU"/>
        </a:p>
      </dgm:t>
    </dgm:pt>
    <dgm:pt modelId="{D23563FF-6945-43DF-B918-A3D3C26368CD}">
      <dgm:prSet phldrT="[Text]"/>
      <dgm:spPr/>
      <dgm:t>
        <a:bodyPr/>
        <a:lstStyle/>
        <a:p>
          <a:endParaRPr lang="en-AU" dirty="0"/>
        </a:p>
      </dgm:t>
    </dgm:pt>
    <dgm:pt modelId="{27C37FE0-2A37-451A-80D3-6B0A5FDFA670}" type="parTrans" cxnId="{894F7B39-B6AC-4CC0-9589-C6AC871FB1C3}">
      <dgm:prSet/>
      <dgm:spPr/>
      <dgm:t>
        <a:bodyPr/>
        <a:lstStyle/>
        <a:p>
          <a:endParaRPr lang="en-AU"/>
        </a:p>
      </dgm:t>
    </dgm:pt>
    <dgm:pt modelId="{DC367D1B-E7C4-45FE-A18A-5E32BE1AF867}" type="sibTrans" cxnId="{894F7B39-B6AC-4CC0-9589-C6AC871FB1C3}">
      <dgm:prSet/>
      <dgm:spPr/>
      <dgm:t>
        <a:bodyPr/>
        <a:lstStyle/>
        <a:p>
          <a:endParaRPr lang="en-AU"/>
        </a:p>
      </dgm:t>
    </dgm:pt>
    <dgm:pt modelId="{E227B245-983E-48C1-AAA7-AE66519057A4}">
      <dgm:prSet phldrT="[Text]"/>
      <dgm:spPr/>
      <dgm:t>
        <a:bodyPr/>
        <a:lstStyle/>
        <a:p>
          <a:endParaRPr lang="en-AU" dirty="0"/>
        </a:p>
      </dgm:t>
    </dgm:pt>
    <dgm:pt modelId="{849B5B16-048C-4B42-8290-FB7CC4EA3237}" type="parTrans" cxnId="{37A3F1CF-69AF-4C79-A6E5-75A96AE1329C}">
      <dgm:prSet/>
      <dgm:spPr/>
      <dgm:t>
        <a:bodyPr/>
        <a:lstStyle/>
        <a:p>
          <a:endParaRPr lang="en-AU"/>
        </a:p>
      </dgm:t>
    </dgm:pt>
    <dgm:pt modelId="{884224D8-DC86-4DEC-A6DE-88B38808DFF6}" type="sibTrans" cxnId="{37A3F1CF-69AF-4C79-A6E5-75A96AE1329C}">
      <dgm:prSet/>
      <dgm:spPr/>
      <dgm:t>
        <a:bodyPr/>
        <a:lstStyle/>
        <a:p>
          <a:endParaRPr lang="en-AU"/>
        </a:p>
      </dgm:t>
    </dgm:pt>
    <dgm:pt modelId="{F2FE1910-1FC9-4DA0-86BC-EC1C05AF6C58}">
      <dgm:prSet phldrT="[Text]"/>
      <dgm:spPr/>
      <dgm:t>
        <a:bodyPr/>
        <a:lstStyle/>
        <a:p>
          <a:endParaRPr lang="en-AU" dirty="0"/>
        </a:p>
      </dgm:t>
    </dgm:pt>
    <dgm:pt modelId="{31FE57C5-8F2A-4F3B-88AB-EAA58F1C524C}" type="parTrans" cxnId="{B2BF52F8-027C-4A5D-B163-BBA51DBA029B}">
      <dgm:prSet/>
      <dgm:spPr/>
      <dgm:t>
        <a:bodyPr/>
        <a:lstStyle/>
        <a:p>
          <a:endParaRPr lang="en-AU"/>
        </a:p>
      </dgm:t>
    </dgm:pt>
    <dgm:pt modelId="{E939A1BC-8598-47B5-A23F-0F836FA7AA13}" type="sibTrans" cxnId="{B2BF52F8-027C-4A5D-B163-BBA51DBA029B}">
      <dgm:prSet/>
      <dgm:spPr/>
      <dgm:t>
        <a:bodyPr/>
        <a:lstStyle/>
        <a:p>
          <a:endParaRPr lang="en-AU"/>
        </a:p>
      </dgm:t>
    </dgm:pt>
    <dgm:pt modelId="{92C94B6D-E991-41C2-8ED3-BE555BC0E6B1}">
      <dgm:prSet/>
      <dgm:spPr/>
      <dgm:t>
        <a:bodyPr/>
        <a:lstStyle/>
        <a:p>
          <a:endParaRPr lang="en-AU"/>
        </a:p>
      </dgm:t>
    </dgm:pt>
    <dgm:pt modelId="{27A63139-C034-4DCA-9B37-AE91AEB31555}" type="parTrans" cxnId="{5F584819-AA6C-4789-93A0-0EA49BF85BB9}">
      <dgm:prSet/>
      <dgm:spPr/>
      <dgm:t>
        <a:bodyPr/>
        <a:lstStyle/>
        <a:p>
          <a:endParaRPr lang="en-AU"/>
        </a:p>
      </dgm:t>
    </dgm:pt>
    <dgm:pt modelId="{33023395-ECA1-41EF-BEC3-D26185F5F1F7}" type="sibTrans" cxnId="{5F584819-AA6C-4789-93A0-0EA49BF85BB9}">
      <dgm:prSet/>
      <dgm:spPr/>
      <dgm:t>
        <a:bodyPr/>
        <a:lstStyle/>
        <a:p>
          <a:endParaRPr lang="en-AU"/>
        </a:p>
      </dgm:t>
    </dgm:pt>
    <dgm:pt modelId="{2E64AF41-20C2-4D93-8BCE-397B4BF5E87D}">
      <dgm:prSet/>
      <dgm:spPr/>
      <dgm:t>
        <a:bodyPr/>
        <a:lstStyle/>
        <a:p>
          <a:endParaRPr lang="en-AU"/>
        </a:p>
      </dgm:t>
    </dgm:pt>
    <dgm:pt modelId="{AAFC0DB1-F393-4C47-B45E-AD09C40DB198}" type="parTrans" cxnId="{BBCB5932-589D-4962-A71A-3BEFE31E7BC6}">
      <dgm:prSet/>
      <dgm:spPr/>
      <dgm:t>
        <a:bodyPr/>
        <a:lstStyle/>
        <a:p>
          <a:endParaRPr lang="en-AU"/>
        </a:p>
      </dgm:t>
    </dgm:pt>
    <dgm:pt modelId="{B53EE3D1-2FAB-4474-80F5-9BB5A0475F0E}" type="sibTrans" cxnId="{BBCB5932-589D-4962-A71A-3BEFE31E7BC6}">
      <dgm:prSet/>
      <dgm:spPr/>
      <dgm:t>
        <a:bodyPr/>
        <a:lstStyle/>
        <a:p>
          <a:endParaRPr lang="en-AU"/>
        </a:p>
      </dgm:t>
    </dgm:pt>
    <dgm:pt modelId="{4DB185C1-1E72-4EE0-8B27-742EB9781D25}">
      <dgm:prSet/>
      <dgm:spPr/>
      <dgm:t>
        <a:bodyPr/>
        <a:lstStyle/>
        <a:p>
          <a:endParaRPr lang="en-AU"/>
        </a:p>
      </dgm:t>
    </dgm:pt>
    <dgm:pt modelId="{9F5FA820-5833-4BB9-A1FA-200CA3352962}" type="parTrans" cxnId="{E73A7753-D5DB-4E90-B31C-45C86ED77C27}">
      <dgm:prSet/>
      <dgm:spPr/>
      <dgm:t>
        <a:bodyPr/>
        <a:lstStyle/>
        <a:p>
          <a:endParaRPr lang="en-AU"/>
        </a:p>
      </dgm:t>
    </dgm:pt>
    <dgm:pt modelId="{DC429D9B-7AC6-498C-ADB5-7F039FFD1E4E}" type="sibTrans" cxnId="{E73A7753-D5DB-4E90-B31C-45C86ED77C27}">
      <dgm:prSet/>
      <dgm:spPr/>
      <dgm:t>
        <a:bodyPr/>
        <a:lstStyle/>
        <a:p>
          <a:endParaRPr lang="en-AU"/>
        </a:p>
      </dgm:t>
    </dgm:pt>
    <dgm:pt modelId="{48ADAEF3-FCD3-4191-A3AB-BCA93BEB865E}">
      <dgm:prSet/>
      <dgm:spPr/>
      <dgm:t>
        <a:bodyPr/>
        <a:lstStyle/>
        <a:p>
          <a:endParaRPr lang="en-AU"/>
        </a:p>
      </dgm:t>
    </dgm:pt>
    <dgm:pt modelId="{758B6B72-D4B1-4DBB-8CE1-16F42ED88936}" type="parTrans" cxnId="{AA78B1F2-C488-49BE-9C65-0F35C80F498D}">
      <dgm:prSet/>
      <dgm:spPr/>
      <dgm:t>
        <a:bodyPr/>
        <a:lstStyle/>
        <a:p>
          <a:endParaRPr lang="en-AU"/>
        </a:p>
      </dgm:t>
    </dgm:pt>
    <dgm:pt modelId="{7CA57E87-FCBF-40EA-9B28-52C6A04C5DBC}" type="sibTrans" cxnId="{AA78B1F2-C488-49BE-9C65-0F35C80F498D}">
      <dgm:prSet/>
      <dgm:spPr/>
      <dgm:t>
        <a:bodyPr/>
        <a:lstStyle/>
        <a:p>
          <a:endParaRPr lang="en-AU"/>
        </a:p>
      </dgm:t>
    </dgm:pt>
    <dgm:pt modelId="{24FBCBA2-7439-4B5F-88B3-F6B1941ACFF6}" type="pres">
      <dgm:prSet presAssocID="{129FD1F7-781F-47C8-B9D3-03904F862A62}" presName="cycle" presStyleCnt="0">
        <dgm:presLayoutVars>
          <dgm:chMax val="1"/>
          <dgm:dir/>
          <dgm:animLvl val="ctr"/>
          <dgm:resizeHandles val="exact"/>
        </dgm:presLayoutVars>
      </dgm:prSet>
      <dgm:spPr/>
    </dgm:pt>
    <dgm:pt modelId="{88DCEB6C-5865-45F7-AA45-E743CBBD483F}" type="pres">
      <dgm:prSet presAssocID="{07104537-E6EB-42D5-BD29-2A15551B5375}" presName="centerShape" presStyleLbl="node0" presStyleIdx="0" presStyleCnt="1" custScaleX="155241" custScaleY="127849"/>
      <dgm:spPr/>
    </dgm:pt>
    <dgm:pt modelId="{9B788528-5F91-4B59-9C4B-1171782FFAA2}" type="pres">
      <dgm:prSet presAssocID="{7BD65617-F4FB-46E9-9BAD-1F3C667029B0}" presName="Name9" presStyleLbl="parChTrans1D2" presStyleIdx="0" presStyleCnt="8"/>
      <dgm:spPr/>
    </dgm:pt>
    <dgm:pt modelId="{7740CC79-7ABE-4B11-8FFF-7997F14CD850}" type="pres">
      <dgm:prSet presAssocID="{7BD65617-F4FB-46E9-9BAD-1F3C667029B0}" presName="connTx" presStyleLbl="parChTrans1D2" presStyleIdx="0" presStyleCnt="8"/>
      <dgm:spPr/>
    </dgm:pt>
    <dgm:pt modelId="{0960C9A2-C8F4-4094-A664-C1D5428CB9A9}" type="pres">
      <dgm:prSet presAssocID="{9E59639E-5EF6-4F33-AB96-9C935BDC727A}" presName="node" presStyleLbl="node1" presStyleIdx="0" presStyleCnt="8" custScaleX="252606" custScaleY="130990" custRadScaleRad="91933" custRadScaleInc="8531">
        <dgm:presLayoutVars>
          <dgm:bulletEnabled val="1"/>
        </dgm:presLayoutVars>
      </dgm:prSet>
      <dgm:spPr/>
    </dgm:pt>
    <dgm:pt modelId="{4C742645-9474-49CC-8673-2F6E677B29AB}" type="pres">
      <dgm:prSet presAssocID="{27A63139-C034-4DCA-9B37-AE91AEB31555}" presName="Name9" presStyleLbl="parChTrans1D2" presStyleIdx="1" presStyleCnt="8"/>
      <dgm:spPr/>
    </dgm:pt>
    <dgm:pt modelId="{70865145-CA3A-4E63-96E9-F163500EFAB8}" type="pres">
      <dgm:prSet presAssocID="{27A63139-C034-4DCA-9B37-AE91AEB31555}" presName="connTx" presStyleLbl="parChTrans1D2" presStyleIdx="1" presStyleCnt="8"/>
      <dgm:spPr/>
    </dgm:pt>
    <dgm:pt modelId="{5488EC17-7C18-422F-B7D2-AA51C31B5063}" type="pres">
      <dgm:prSet presAssocID="{92C94B6D-E991-41C2-8ED3-BE555BC0E6B1}" presName="node" presStyleLbl="node1" presStyleIdx="1" presStyleCnt="8" custScaleX="252606" custScaleY="130990" custRadScaleRad="189694" custRadScaleInc="82179">
        <dgm:presLayoutVars>
          <dgm:bulletEnabled val="1"/>
        </dgm:presLayoutVars>
      </dgm:prSet>
      <dgm:spPr/>
    </dgm:pt>
    <dgm:pt modelId="{4888F1FC-EC31-4A45-B615-E177F0652243}" type="pres">
      <dgm:prSet presAssocID="{AAFC0DB1-F393-4C47-B45E-AD09C40DB198}" presName="Name9" presStyleLbl="parChTrans1D2" presStyleIdx="2" presStyleCnt="8"/>
      <dgm:spPr/>
    </dgm:pt>
    <dgm:pt modelId="{238715AB-58F3-4B08-90C8-529774AC9BDC}" type="pres">
      <dgm:prSet presAssocID="{AAFC0DB1-F393-4C47-B45E-AD09C40DB198}" presName="connTx" presStyleLbl="parChTrans1D2" presStyleIdx="2" presStyleCnt="8"/>
      <dgm:spPr/>
    </dgm:pt>
    <dgm:pt modelId="{ADB3760C-7CE8-4C12-B6F4-CCF05A1F05CA}" type="pres">
      <dgm:prSet presAssocID="{2E64AF41-20C2-4D93-8BCE-397B4BF5E87D}" presName="node" presStyleLbl="node1" presStyleIdx="2" presStyleCnt="8" custScaleX="252606" custScaleY="130990" custRadScaleRad="177287" custRadScaleInc="5782">
        <dgm:presLayoutVars>
          <dgm:bulletEnabled val="1"/>
        </dgm:presLayoutVars>
      </dgm:prSet>
      <dgm:spPr/>
    </dgm:pt>
    <dgm:pt modelId="{11D67F8E-22AD-48A7-9AE7-EC258EFF2819}" type="pres">
      <dgm:prSet presAssocID="{9F5FA820-5833-4BB9-A1FA-200CA3352962}" presName="Name9" presStyleLbl="parChTrans1D2" presStyleIdx="3" presStyleCnt="8"/>
      <dgm:spPr/>
    </dgm:pt>
    <dgm:pt modelId="{7C688234-6C62-4A2F-893E-7A7D54D82637}" type="pres">
      <dgm:prSet presAssocID="{9F5FA820-5833-4BB9-A1FA-200CA3352962}" presName="connTx" presStyleLbl="parChTrans1D2" presStyleIdx="3" presStyleCnt="8"/>
      <dgm:spPr/>
    </dgm:pt>
    <dgm:pt modelId="{BC08009E-2B6D-4B83-B7DB-DB1AFD4426C2}" type="pres">
      <dgm:prSet presAssocID="{4DB185C1-1E72-4EE0-8B27-742EB9781D25}" presName="node" presStyleLbl="node1" presStyleIdx="3" presStyleCnt="8" custScaleX="252606" custScaleY="130990" custRadScaleRad="190533" custRadScaleInc="-73393">
        <dgm:presLayoutVars>
          <dgm:bulletEnabled val="1"/>
        </dgm:presLayoutVars>
      </dgm:prSet>
      <dgm:spPr/>
    </dgm:pt>
    <dgm:pt modelId="{F2707086-3DFC-4F8D-A155-A5F4E99045C1}" type="pres">
      <dgm:prSet presAssocID="{758B6B72-D4B1-4DBB-8CE1-16F42ED88936}" presName="Name9" presStyleLbl="parChTrans1D2" presStyleIdx="4" presStyleCnt="8"/>
      <dgm:spPr/>
    </dgm:pt>
    <dgm:pt modelId="{6C6F0A8F-2BC2-47D2-8452-92CBA2BA4774}" type="pres">
      <dgm:prSet presAssocID="{758B6B72-D4B1-4DBB-8CE1-16F42ED88936}" presName="connTx" presStyleLbl="parChTrans1D2" presStyleIdx="4" presStyleCnt="8"/>
      <dgm:spPr/>
    </dgm:pt>
    <dgm:pt modelId="{E4FC2342-CA25-4094-A1D8-555A23C214B9}" type="pres">
      <dgm:prSet presAssocID="{48ADAEF3-FCD3-4191-A3AB-BCA93BEB865E}" presName="node" presStyleLbl="node1" presStyleIdx="4" presStyleCnt="8" custScaleX="252606" custScaleY="130990" custRadScaleRad="90927" custRadScaleInc="-8626">
        <dgm:presLayoutVars>
          <dgm:bulletEnabled val="1"/>
        </dgm:presLayoutVars>
      </dgm:prSet>
      <dgm:spPr/>
    </dgm:pt>
    <dgm:pt modelId="{BBE4BF4E-32DC-472C-9EAA-8267398023D4}" type="pres">
      <dgm:prSet presAssocID="{27C37FE0-2A37-451A-80D3-6B0A5FDFA670}" presName="Name9" presStyleLbl="parChTrans1D2" presStyleIdx="5" presStyleCnt="8"/>
      <dgm:spPr/>
    </dgm:pt>
    <dgm:pt modelId="{72AB3A37-168E-427D-A0E1-A50D0E575245}" type="pres">
      <dgm:prSet presAssocID="{27C37FE0-2A37-451A-80D3-6B0A5FDFA670}" presName="connTx" presStyleLbl="parChTrans1D2" presStyleIdx="5" presStyleCnt="8"/>
      <dgm:spPr/>
    </dgm:pt>
    <dgm:pt modelId="{74BE9776-D7C5-4B34-8C7F-70FC94883C66}" type="pres">
      <dgm:prSet presAssocID="{D23563FF-6945-43DF-B918-A3D3C26368CD}" presName="node" presStyleLbl="node1" presStyleIdx="5" presStyleCnt="8" custScaleX="252606" custScaleY="130990" custRadScaleRad="188355" custRadScaleInc="78931">
        <dgm:presLayoutVars>
          <dgm:bulletEnabled val="1"/>
        </dgm:presLayoutVars>
      </dgm:prSet>
      <dgm:spPr/>
    </dgm:pt>
    <dgm:pt modelId="{4C55C362-1160-44C0-AA9C-44E4DB089ED1}" type="pres">
      <dgm:prSet presAssocID="{849B5B16-048C-4B42-8290-FB7CC4EA3237}" presName="Name9" presStyleLbl="parChTrans1D2" presStyleIdx="6" presStyleCnt="8"/>
      <dgm:spPr/>
    </dgm:pt>
    <dgm:pt modelId="{A23687F4-9828-4A6C-BF0E-822A1F214D3A}" type="pres">
      <dgm:prSet presAssocID="{849B5B16-048C-4B42-8290-FB7CC4EA3237}" presName="connTx" presStyleLbl="parChTrans1D2" presStyleIdx="6" presStyleCnt="8"/>
      <dgm:spPr/>
    </dgm:pt>
    <dgm:pt modelId="{D2D37C89-6295-47C6-9E6C-F8EF6857CB62}" type="pres">
      <dgm:prSet presAssocID="{E227B245-983E-48C1-AAA7-AE66519057A4}" presName="node" presStyleLbl="node1" presStyleIdx="6" presStyleCnt="8" custScaleX="252606" custScaleY="130990" custRadScaleRad="177085" custRadScaleInc="723">
        <dgm:presLayoutVars>
          <dgm:bulletEnabled val="1"/>
        </dgm:presLayoutVars>
      </dgm:prSet>
      <dgm:spPr/>
    </dgm:pt>
    <dgm:pt modelId="{59563426-A1D6-48EE-A4DF-A86A8940FB19}" type="pres">
      <dgm:prSet presAssocID="{31FE57C5-8F2A-4F3B-88AB-EAA58F1C524C}" presName="Name9" presStyleLbl="parChTrans1D2" presStyleIdx="7" presStyleCnt="8"/>
      <dgm:spPr/>
    </dgm:pt>
    <dgm:pt modelId="{4E683846-49B9-4A54-BF61-3487F12339A7}" type="pres">
      <dgm:prSet presAssocID="{31FE57C5-8F2A-4F3B-88AB-EAA58F1C524C}" presName="connTx" presStyleLbl="parChTrans1D2" presStyleIdx="7" presStyleCnt="8"/>
      <dgm:spPr/>
    </dgm:pt>
    <dgm:pt modelId="{572C41DF-AB72-4452-A4B3-83A21AB51117}" type="pres">
      <dgm:prSet presAssocID="{F2FE1910-1FC9-4DA0-86BC-EC1C05AF6C58}" presName="node" presStyleLbl="node1" presStyleIdx="7" presStyleCnt="8" custScaleX="252606" custScaleY="130990" custRadScaleRad="197968" custRadScaleInc="-83771">
        <dgm:presLayoutVars>
          <dgm:bulletEnabled val="1"/>
        </dgm:presLayoutVars>
      </dgm:prSet>
      <dgm:spPr/>
    </dgm:pt>
  </dgm:ptLst>
  <dgm:cxnLst>
    <dgm:cxn modelId="{D2BF2003-645A-45C4-921A-B2706E245FD3}" type="presOf" srcId="{31FE57C5-8F2A-4F3B-88AB-EAA58F1C524C}" destId="{59563426-A1D6-48EE-A4DF-A86A8940FB19}" srcOrd="0" destOrd="0" presId="urn:microsoft.com/office/officeart/2005/8/layout/radial1"/>
    <dgm:cxn modelId="{226F6315-ED80-476C-9A97-59AADCCC10FD}" type="presOf" srcId="{AAFC0DB1-F393-4C47-B45E-AD09C40DB198}" destId="{238715AB-58F3-4B08-90C8-529774AC9BDC}" srcOrd="1" destOrd="0" presId="urn:microsoft.com/office/officeart/2005/8/layout/radial1"/>
    <dgm:cxn modelId="{5F584819-AA6C-4789-93A0-0EA49BF85BB9}" srcId="{07104537-E6EB-42D5-BD29-2A15551B5375}" destId="{92C94B6D-E991-41C2-8ED3-BE555BC0E6B1}" srcOrd="1" destOrd="0" parTransId="{27A63139-C034-4DCA-9B37-AE91AEB31555}" sibTransId="{33023395-ECA1-41EF-BEC3-D26185F5F1F7}"/>
    <dgm:cxn modelId="{46E80D23-84E6-464B-83D2-FD86641FD16B}" type="presOf" srcId="{27A63139-C034-4DCA-9B37-AE91AEB31555}" destId="{4C742645-9474-49CC-8673-2F6E677B29AB}" srcOrd="0" destOrd="0" presId="urn:microsoft.com/office/officeart/2005/8/layout/radial1"/>
    <dgm:cxn modelId="{77EB3D26-0CB9-44B7-B5BD-CCD83B6923AA}" type="presOf" srcId="{E227B245-983E-48C1-AAA7-AE66519057A4}" destId="{D2D37C89-6295-47C6-9E6C-F8EF6857CB62}" srcOrd="0" destOrd="0" presId="urn:microsoft.com/office/officeart/2005/8/layout/radial1"/>
    <dgm:cxn modelId="{BBCB5932-589D-4962-A71A-3BEFE31E7BC6}" srcId="{07104537-E6EB-42D5-BD29-2A15551B5375}" destId="{2E64AF41-20C2-4D93-8BCE-397B4BF5E87D}" srcOrd="2" destOrd="0" parTransId="{AAFC0DB1-F393-4C47-B45E-AD09C40DB198}" sibTransId="{B53EE3D1-2FAB-4474-80F5-9BB5A0475F0E}"/>
    <dgm:cxn modelId="{894F7B39-B6AC-4CC0-9589-C6AC871FB1C3}" srcId="{07104537-E6EB-42D5-BD29-2A15551B5375}" destId="{D23563FF-6945-43DF-B918-A3D3C26368CD}" srcOrd="5" destOrd="0" parTransId="{27C37FE0-2A37-451A-80D3-6B0A5FDFA670}" sibTransId="{DC367D1B-E7C4-45FE-A18A-5E32BE1AF867}"/>
    <dgm:cxn modelId="{6178B941-86CD-42AF-8C8E-044EA4E0F5BC}" type="presOf" srcId="{F2FE1910-1FC9-4DA0-86BC-EC1C05AF6C58}" destId="{572C41DF-AB72-4452-A4B3-83A21AB51117}" srcOrd="0" destOrd="0" presId="urn:microsoft.com/office/officeart/2005/8/layout/radial1"/>
    <dgm:cxn modelId="{FB34D84A-2111-4F4B-B0D9-3E7741A997FE}" type="presOf" srcId="{849B5B16-048C-4B42-8290-FB7CC4EA3237}" destId="{4C55C362-1160-44C0-AA9C-44E4DB089ED1}" srcOrd="0" destOrd="0" presId="urn:microsoft.com/office/officeart/2005/8/layout/radial1"/>
    <dgm:cxn modelId="{D37D9B4C-DFA6-4D9E-83D0-4E8678D470DB}" type="presOf" srcId="{31FE57C5-8F2A-4F3B-88AB-EAA58F1C524C}" destId="{4E683846-49B9-4A54-BF61-3487F12339A7}" srcOrd="1" destOrd="0" presId="urn:microsoft.com/office/officeart/2005/8/layout/radial1"/>
    <dgm:cxn modelId="{23BE1050-8FE0-4FF0-8E5C-C2FA1B498B44}" type="presOf" srcId="{129FD1F7-781F-47C8-B9D3-03904F862A62}" destId="{24FBCBA2-7439-4B5F-88B3-F6B1941ACFF6}" srcOrd="0" destOrd="0" presId="urn:microsoft.com/office/officeart/2005/8/layout/radial1"/>
    <dgm:cxn modelId="{EA07B451-2390-4F33-815E-69DDEFA17CB2}" type="presOf" srcId="{AAFC0DB1-F393-4C47-B45E-AD09C40DB198}" destId="{4888F1FC-EC31-4A45-B615-E177F0652243}" srcOrd="0" destOrd="0" presId="urn:microsoft.com/office/officeart/2005/8/layout/radial1"/>
    <dgm:cxn modelId="{E73A7753-D5DB-4E90-B31C-45C86ED77C27}" srcId="{07104537-E6EB-42D5-BD29-2A15551B5375}" destId="{4DB185C1-1E72-4EE0-8B27-742EB9781D25}" srcOrd="3" destOrd="0" parTransId="{9F5FA820-5833-4BB9-A1FA-200CA3352962}" sibTransId="{DC429D9B-7AC6-498C-ADB5-7F039FFD1E4E}"/>
    <dgm:cxn modelId="{886F2D57-7635-4D15-9261-2F4AB8224E48}" type="presOf" srcId="{849B5B16-048C-4B42-8290-FB7CC4EA3237}" destId="{A23687F4-9828-4A6C-BF0E-822A1F214D3A}" srcOrd="1" destOrd="0" presId="urn:microsoft.com/office/officeart/2005/8/layout/radial1"/>
    <dgm:cxn modelId="{8F338C63-C3FE-4F32-A795-4277B28B52C6}" type="presOf" srcId="{48ADAEF3-FCD3-4191-A3AB-BCA93BEB865E}" destId="{E4FC2342-CA25-4094-A1D8-555A23C214B9}" srcOrd="0" destOrd="0" presId="urn:microsoft.com/office/officeart/2005/8/layout/radial1"/>
    <dgm:cxn modelId="{4868AD6A-1CE3-4AD6-8D22-537DD86DEB58}" type="presOf" srcId="{2E64AF41-20C2-4D93-8BCE-397B4BF5E87D}" destId="{ADB3760C-7CE8-4C12-B6F4-CCF05A1F05CA}" srcOrd="0" destOrd="0" presId="urn:microsoft.com/office/officeart/2005/8/layout/radial1"/>
    <dgm:cxn modelId="{FA10016D-DC32-4530-B1FA-91101CF279FA}" type="presOf" srcId="{758B6B72-D4B1-4DBB-8CE1-16F42ED88936}" destId="{F2707086-3DFC-4F8D-A155-A5F4E99045C1}" srcOrd="0" destOrd="0" presId="urn:microsoft.com/office/officeart/2005/8/layout/radial1"/>
    <dgm:cxn modelId="{ACFAE874-6FBA-4CEA-A3D4-10DC6FD89569}" srcId="{07104537-E6EB-42D5-BD29-2A15551B5375}" destId="{9E59639E-5EF6-4F33-AB96-9C935BDC727A}" srcOrd="0" destOrd="0" parTransId="{7BD65617-F4FB-46E9-9BAD-1F3C667029B0}" sibTransId="{89809377-9628-4BA3-ADC5-347CFA8999EA}"/>
    <dgm:cxn modelId="{016C8983-2E2A-45E6-ADFF-01822B1ACA7C}" type="presOf" srcId="{7BD65617-F4FB-46E9-9BAD-1F3C667029B0}" destId="{7740CC79-7ABE-4B11-8FFF-7997F14CD850}" srcOrd="1" destOrd="0" presId="urn:microsoft.com/office/officeart/2005/8/layout/radial1"/>
    <dgm:cxn modelId="{81D2C988-4DFF-4A1F-9D02-E45B028021AE}" type="presOf" srcId="{D23563FF-6945-43DF-B918-A3D3C26368CD}" destId="{74BE9776-D7C5-4B34-8C7F-70FC94883C66}" srcOrd="0" destOrd="0" presId="urn:microsoft.com/office/officeart/2005/8/layout/radial1"/>
    <dgm:cxn modelId="{E733A68D-20F1-4FEE-A448-F0B528AB62A4}" srcId="{129FD1F7-781F-47C8-B9D3-03904F862A62}" destId="{07104537-E6EB-42D5-BD29-2A15551B5375}" srcOrd="0" destOrd="0" parTransId="{A0709F8B-B6C9-469D-820E-0D438F428255}" sibTransId="{0C211536-EA7C-433D-90AE-EEE57E247E2F}"/>
    <dgm:cxn modelId="{6BE9E7A3-0A7E-4717-BAA5-893A12D39F55}" type="presOf" srcId="{4DB185C1-1E72-4EE0-8B27-742EB9781D25}" destId="{BC08009E-2B6D-4B83-B7DB-DB1AFD4426C2}" srcOrd="0" destOrd="0" presId="urn:microsoft.com/office/officeart/2005/8/layout/radial1"/>
    <dgm:cxn modelId="{C4002DA9-E611-4C0C-AFC5-9AEAFF86E137}" type="presOf" srcId="{9F5FA820-5833-4BB9-A1FA-200CA3352962}" destId="{11D67F8E-22AD-48A7-9AE7-EC258EFF2819}" srcOrd="0" destOrd="0" presId="urn:microsoft.com/office/officeart/2005/8/layout/radial1"/>
    <dgm:cxn modelId="{4F490BBF-6462-46AD-8282-0DF5BA92C26B}" type="presOf" srcId="{92C94B6D-E991-41C2-8ED3-BE555BC0E6B1}" destId="{5488EC17-7C18-422F-B7D2-AA51C31B5063}" srcOrd="0" destOrd="0" presId="urn:microsoft.com/office/officeart/2005/8/layout/radial1"/>
    <dgm:cxn modelId="{984FA0C6-BE22-4C82-B778-AC52DB497B5C}" type="presOf" srcId="{7BD65617-F4FB-46E9-9BAD-1F3C667029B0}" destId="{9B788528-5F91-4B59-9C4B-1171782FFAA2}" srcOrd="0" destOrd="0" presId="urn:microsoft.com/office/officeart/2005/8/layout/radial1"/>
    <dgm:cxn modelId="{EF78B7C9-1D4C-4D4C-ACC0-850F6F121EA5}" type="presOf" srcId="{27C37FE0-2A37-451A-80D3-6B0A5FDFA670}" destId="{72AB3A37-168E-427D-A0E1-A50D0E575245}" srcOrd="1" destOrd="0" presId="urn:microsoft.com/office/officeart/2005/8/layout/radial1"/>
    <dgm:cxn modelId="{C238A8CA-47D6-47D7-8AA1-0946E0802B24}" type="presOf" srcId="{27C37FE0-2A37-451A-80D3-6B0A5FDFA670}" destId="{BBE4BF4E-32DC-472C-9EAA-8267398023D4}" srcOrd="0" destOrd="0" presId="urn:microsoft.com/office/officeart/2005/8/layout/radial1"/>
    <dgm:cxn modelId="{37A3F1CF-69AF-4C79-A6E5-75A96AE1329C}" srcId="{07104537-E6EB-42D5-BD29-2A15551B5375}" destId="{E227B245-983E-48C1-AAA7-AE66519057A4}" srcOrd="6" destOrd="0" parTransId="{849B5B16-048C-4B42-8290-FB7CC4EA3237}" sibTransId="{884224D8-DC86-4DEC-A6DE-88B38808DFF6}"/>
    <dgm:cxn modelId="{F47F43D0-F4AE-4054-9FB7-1557B7230A14}" type="presOf" srcId="{758B6B72-D4B1-4DBB-8CE1-16F42ED88936}" destId="{6C6F0A8F-2BC2-47D2-8452-92CBA2BA4774}" srcOrd="1" destOrd="0" presId="urn:microsoft.com/office/officeart/2005/8/layout/radial1"/>
    <dgm:cxn modelId="{8B2EA3D7-BBBE-4456-BA76-B5233443D4F7}" type="presOf" srcId="{9F5FA820-5833-4BB9-A1FA-200CA3352962}" destId="{7C688234-6C62-4A2F-893E-7A7D54D82637}" srcOrd="1" destOrd="0" presId="urn:microsoft.com/office/officeart/2005/8/layout/radial1"/>
    <dgm:cxn modelId="{961A5FDD-28D7-4C39-A403-C0594E62F206}" type="presOf" srcId="{07104537-E6EB-42D5-BD29-2A15551B5375}" destId="{88DCEB6C-5865-45F7-AA45-E743CBBD483F}" srcOrd="0" destOrd="0" presId="urn:microsoft.com/office/officeart/2005/8/layout/radial1"/>
    <dgm:cxn modelId="{42BB26E1-B18D-4A62-B861-1807E08D084C}" type="presOf" srcId="{9E59639E-5EF6-4F33-AB96-9C935BDC727A}" destId="{0960C9A2-C8F4-4094-A664-C1D5428CB9A9}" srcOrd="0" destOrd="0" presId="urn:microsoft.com/office/officeart/2005/8/layout/radial1"/>
    <dgm:cxn modelId="{AA78B1F2-C488-49BE-9C65-0F35C80F498D}" srcId="{07104537-E6EB-42D5-BD29-2A15551B5375}" destId="{48ADAEF3-FCD3-4191-A3AB-BCA93BEB865E}" srcOrd="4" destOrd="0" parTransId="{758B6B72-D4B1-4DBB-8CE1-16F42ED88936}" sibTransId="{7CA57E87-FCBF-40EA-9B28-52C6A04C5DBC}"/>
    <dgm:cxn modelId="{F0B3E8F5-6CCB-4151-9AEE-A3CF3E2D11C0}" type="presOf" srcId="{27A63139-C034-4DCA-9B37-AE91AEB31555}" destId="{70865145-CA3A-4E63-96E9-F163500EFAB8}" srcOrd="1" destOrd="0" presId="urn:microsoft.com/office/officeart/2005/8/layout/radial1"/>
    <dgm:cxn modelId="{B2BF52F8-027C-4A5D-B163-BBA51DBA029B}" srcId="{07104537-E6EB-42D5-BD29-2A15551B5375}" destId="{F2FE1910-1FC9-4DA0-86BC-EC1C05AF6C58}" srcOrd="7" destOrd="0" parTransId="{31FE57C5-8F2A-4F3B-88AB-EAA58F1C524C}" sibTransId="{E939A1BC-8598-47B5-A23F-0F836FA7AA13}"/>
    <dgm:cxn modelId="{5BD24935-DFAF-4A54-9DBA-47F210FAABB3}" type="presParOf" srcId="{24FBCBA2-7439-4B5F-88B3-F6B1941ACFF6}" destId="{88DCEB6C-5865-45F7-AA45-E743CBBD483F}" srcOrd="0" destOrd="0" presId="urn:microsoft.com/office/officeart/2005/8/layout/radial1"/>
    <dgm:cxn modelId="{E2CC4964-DB00-4AE0-972B-03D1A672BA75}" type="presParOf" srcId="{24FBCBA2-7439-4B5F-88B3-F6B1941ACFF6}" destId="{9B788528-5F91-4B59-9C4B-1171782FFAA2}" srcOrd="1" destOrd="0" presId="urn:microsoft.com/office/officeart/2005/8/layout/radial1"/>
    <dgm:cxn modelId="{C604C0C2-A83B-4836-BF6A-BF870F663C0F}" type="presParOf" srcId="{9B788528-5F91-4B59-9C4B-1171782FFAA2}" destId="{7740CC79-7ABE-4B11-8FFF-7997F14CD850}" srcOrd="0" destOrd="0" presId="urn:microsoft.com/office/officeart/2005/8/layout/radial1"/>
    <dgm:cxn modelId="{7E28ACE4-7B82-4A54-8501-61533D13ADD7}" type="presParOf" srcId="{24FBCBA2-7439-4B5F-88B3-F6B1941ACFF6}" destId="{0960C9A2-C8F4-4094-A664-C1D5428CB9A9}" srcOrd="2" destOrd="0" presId="urn:microsoft.com/office/officeart/2005/8/layout/radial1"/>
    <dgm:cxn modelId="{F57DB16B-3AFC-4BD5-BA48-7B64E8B086DE}" type="presParOf" srcId="{24FBCBA2-7439-4B5F-88B3-F6B1941ACFF6}" destId="{4C742645-9474-49CC-8673-2F6E677B29AB}" srcOrd="3" destOrd="0" presId="urn:microsoft.com/office/officeart/2005/8/layout/radial1"/>
    <dgm:cxn modelId="{3DCF9528-7B31-4EFA-A5B6-56559CF86CBB}" type="presParOf" srcId="{4C742645-9474-49CC-8673-2F6E677B29AB}" destId="{70865145-CA3A-4E63-96E9-F163500EFAB8}" srcOrd="0" destOrd="0" presId="urn:microsoft.com/office/officeart/2005/8/layout/radial1"/>
    <dgm:cxn modelId="{63523828-46F0-4B1E-93F9-4A3ACF41BF5E}" type="presParOf" srcId="{24FBCBA2-7439-4B5F-88B3-F6B1941ACFF6}" destId="{5488EC17-7C18-422F-B7D2-AA51C31B5063}" srcOrd="4" destOrd="0" presId="urn:microsoft.com/office/officeart/2005/8/layout/radial1"/>
    <dgm:cxn modelId="{BA812FF7-9BE2-4345-8120-DAF78FDEA936}" type="presParOf" srcId="{24FBCBA2-7439-4B5F-88B3-F6B1941ACFF6}" destId="{4888F1FC-EC31-4A45-B615-E177F0652243}" srcOrd="5" destOrd="0" presId="urn:microsoft.com/office/officeart/2005/8/layout/radial1"/>
    <dgm:cxn modelId="{81758910-5C71-4AF8-95FF-18973D010860}" type="presParOf" srcId="{4888F1FC-EC31-4A45-B615-E177F0652243}" destId="{238715AB-58F3-4B08-90C8-529774AC9BDC}" srcOrd="0" destOrd="0" presId="urn:microsoft.com/office/officeart/2005/8/layout/radial1"/>
    <dgm:cxn modelId="{2149D2BF-10D0-4146-BA42-703C8C034CEF}" type="presParOf" srcId="{24FBCBA2-7439-4B5F-88B3-F6B1941ACFF6}" destId="{ADB3760C-7CE8-4C12-B6F4-CCF05A1F05CA}" srcOrd="6" destOrd="0" presId="urn:microsoft.com/office/officeart/2005/8/layout/radial1"/>
    <dgm:cxn modelId="{D94A4825-FB7B-44AF-8AEB-F4BD301B74C7}" type="presParOf" srcId="{24FBCBA2-7439-4B5F-88B3-F6B1941ACFF6}" destId="{11D67F8E-22AD-48A7-9AE7-EC258EFF2819}" srcOrd="7" destOrd="0" presId="urn:microsoft.com/office/officeart/2005/8/layout/radial1"/>
    <dgm:cxn modelId="{98F52FF7-1FBB-4C8A-AB50-6EB405B523E8}" type="presParOf" srcId="{11D67F8E-22AD-48A7-9AE7-EC258EFF2819}" destId="{7C688234-6C62-4A2F-893E-7A7D54D82637}" srcOrd="0" destOrd="0" presId="urn:microsoft.com/office/officeart/2005/8/layout/radial1"/>
    <dgm:cxn modelId="{9129A53D-23AF-4C25-B1AC-9088216F1834}" type="presParOf" srcId="{24FBCBA2-7439-4B5F-88B3-F6B1941ACFF6}" destId="{BC08009E-2B6D-4B83-B7DB-DB1AFD4426C2}" srcOrd="8" destOrd="0" presId="urn:microsoft.com/office/officeart/2005/8/layout/radial1"/>
    <dgm:cxn modelId="{8D3C37EF-3B68-480E-A688-9D9B8B4C0405}" type="presParOf" srcId="{24FBCBA2-7439-4B5F-88B3-F6B1941ACFF6}" destId="{F2707086-3DFC-4F8D-A155-A5F4E99045C1}" srcOrd="9" destOrd="0" presId="urn:microsoft.com/office/officeart/2005/8/layout/radial1"/>
    <dgm:cxn modelId="{1642CD9D-A262-4753-8C52-8A4F992AE4A9}" type="presParOf" srcId="{F2707086-3DFC-4F8D-A155-A5F4E99045C1}" destId="{6C6F0A8F-2BC2-47D2-8452-92CBA2BA4774}" srcOrd="0" destOrd="0" presId="urn:microsoft.com/office/officeart/2005/8/layout/radial1"/>
    <dgm:cxn modelId="{2C07FE8E-3606-4A11-BD02-C4A5CACEB521}" type="presParOf" srcId="{24FBCBA2-7439-4B5F-88B3-F6B1941ACFF6}" destId="{E4FC2342-CA25-4094-A1D8-555A23C214B9}" srcOrd="10" destOrd="0" presId="urn:microsoft.com/office/officeart/2005/8/layout/radial1"/>
    <dgm:cxn modelId="{BE5EF648-846D-45A8-B88A-FEA5C0D28C7B}" type="presParOf" srcId="{24FBCBA2-7439-4B5F-88B3-F6B1941ACFF6}" destId="{BBE4BF4E-32DC-472C-9EAA-8267398023D4}" srcOrd="11" destOrd="0" presId="urn:microsoft.com/office/officeart/2005/8/layout/radial1"/>
    <dgm:cxn modelId="{BF71825E-3566-40F5-92B4-DBA204F92972}" type="presParOf" srcId="{BBE4BF4E-32DC-472C-9EAA-8267398023D4}" destId="{72AB3A37-168E-427D-A0E1-A50D0E575245}" srcOrd="0" destOrd="0" presId="urn:microsoft.com/office/officeart/2005/8/layout/radial1"/>
    <dgm:cxn modelId="{C255E33D-302C-4363-BF37-89ECAD8B92E5}" type="presParOf" srcId="{24FBCBA2-7439-4B5F-88B3-F6B1941ACFF6}" destId="{74BE9776-D7C5-4B34-8C7F-70FC94883C66}" srcOrd="12" destOrd="0" presId="urn:microsoft.com/office/officeart/2005/8/layout/radial1"/>
    <dgm:cxn modelId="{36F09761-7274-43D8-B1FD-6A5713303BB1}" type="presParOf" srcId="{24FBCBA2-7439-4B5F-88B3-F6B1941ACFF6}" destId="{4C55C362-1160-44C0-AA9C-44E4DB089ED1}" srcOrd="13" destOrd="0" presId="urn:microsoft.com/office/officeart/2005/8/layout/radial1"/>
    <dgm:cxn modelId="{DEDA065F-BB9E-4775-B82D-18807B5CFE43}" type="presParOf" srcId="{4C55C362-1160-44C0-AA9C-44E4DB089ED1}" destId="{A23687F4-9828-4A6C-BF0E-822A1F214D3A}" srcOrd="0" destOrd="0" presId="urn:microsoft.com/office/officeart/2005/8/layout/radial1"/>
    <dgm:cxn modelId="{63E605A5-F813-4D96-BB39-3141EA7EAEB5}" type="presParOf" srcId="{24FBCBA2-7439-4B5F-88B3-F6B1941ACFF6}" destId="{D2D37C89-6295-47C6-9E6C-F8EF6857CB62}" srcOrd="14" destOrd="0" presId="urn:microsoft.com/office/officeart/2005/8/layout/radial1"/>
    <dgm:cxn modelId="{36D0A03A-3EE2-4C7A-B8D3-0ADE941CBF1B}" type="presParOf" srcId="{24FBCBA2-7439-4B5F-88B3-F6B1941ACFF6}" destId="{59563426-A1D6-48EE-A4DF-A86A8940FB19}" srcOrd="15" destOrd="0" presId="urn:microsoft.com/office/officeart/2005/8/layout/radial1"/>
    <dgm:cxn modelId="{B1448D22-CC01-4DB0-A6A4-000EE091E451}" type="presParOf" srcId="{59563426-A1D6-48EE-A4DF-A86A8940FB19}" destId="{4E683846-49B9-4A54-BF61-3487F12339A7}" srcOrd="0" destOrd="0" presId="urn:microsoft.com/office/officeart/2005/8/layout/radial1"/>
    <dgm:cxn modelId="{ADD6BAB4-BEBC-4454-997E-8EE512CEA4EF}" type="presParOf" srcId="{24FBCBA2-7439-4B5F-88B3-F6B1941ACFF6}" destId="{572C41DF-AB72-4452-A4B3-83A21AB51117}" srcOrd="16" destOrd="0" presId="urn:microsoft.com/office/officeart/2005/8/layout/radial1"/>
  </dgm:cxnLst>
  <dgm:bg>
    <a:solidFill>
      <a:srgbClr val="098379"/>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29FD1F7-781F-47C8-B9D3-03904F862A62}" type="doc">
      <dgm:prSet loTypeId="urn:microsoft.com/office/officeart/2005/8/layout/radial1" loCatId="cycle" qsTypeId="urn:microsoft.com/office/officeart/2005/8/quickstyle/simple3" qsCatId="simple" csTypeId="urn:microsoft.com/office/officeart/2005/8/colors/colorful2" csCatId="colorful" phldr="1"/>
      <dgm:spPr/>
      <dgm:t>
        <a:bodyPr/>
        <a:lstStyle/>
        <a:p>
          <a:endParaRPr lang="en-AU"/>
        </a:p>
      </dgm:t>
    </dgm:pt>
    <dgm:pt modelId="{07104537-E6EB-42D5-BD29-2A15551B5375}">
      <dgm:prSet phldrT="[Text]"/>
      <dgm:spPr/>
      <dgm:t>
        <a:bodyPr/>
        <a:lstStyle/>
        <a:p>
          <a:r>
            <a:rPr lang="en-AU" dirty="0"/>
            <a:t>Food Waste</a:t>
          </a:r>
        </a:p>
      </dgm:t>
    </dgm:pt>
    <dgm:pt modelId="{A0709F8B-B6C9-469D-820E-0D438F428255}" type="parTrans" cxnId="{E733A68D-20F1-4FEE-A448-F0B528AB62A4}">
      <dgm:prSet/>
      <dgm:spPr/>
      <dgm:t>
        <a:bodyPr/>
        <a:lstStyle/>
        <a:p>
          <a:endParaRPr lang="en-AU"/>
        </a:p>
      </dgm:t>
    </dgm:pt>
    <dgm:pt modelId="{0C211536-EA7C-433D-90AE-EEE57E247E2F}" type="sibTrans" cxnId="{E733A68D-20F1-4FEE-A448-F0B528AB62A4}">
      <dgm:prSet/>
      <dgm:spPr/>
      <dgm:t>
        <a:bodyPr/>
        <a:lstStyle/>
        <a:p>
          <a:endParaRPr lang="en-AU"/>
        </a:p>
      </dgm:t>
    </dgm:pt>
    <dgm:pt modelId="{9E59639E-5EF6-4F33-AB96-9C935BDC727A}">
      <dgm:prSet phldrT="[Text]"/>
      <dgm:spPr/>
      <dgm:t>
        <a:bodyPr/>
        <a:lstStyle/>
        <a:p>
          <a:endParaRPr lang="en-AU" dirty="0"/>
        </a:p>
      </dgm:t>
    </dgm:pt>
    <dgm:pt modelId="{7BD65617-F4FB-46E9-9BAD-1F3C667029B0}" type="parTrans" cxnId="{ACFAE874-6FBA-4CEA-A3D4-10DC6FD89569}">
      <dgm:prSet/>
      <dgm:spPr/>
      <dgm:t>
        <a:bodyPr/>
        <a:lstStyle/>
        <a:p>
          <a:endParaRPr lang="en-AU"/>
        </a:p>
      </dgm:t>
    </dgm:pt>
    <dgm:pt modelId="{89809377-9628-4BA3-ADC5-347CFA8999EA}" type="sibTrans" cxnId="{ACFAE874-6FBA-4CEA-A3D4-10DC6FD89569}">
      <dgm:prSet/>
      <dgm:spPr/>
      <dgm:t>
        <a:bodyPr/>
        <a:lstStyle/>
        <a:p>
          <a:endParaRPr lang="en-AU"/>
        </a:p>
      </dgm:t>
    </dgm:pt>
    <dgm:pt modelId="{D23563FF-6945-43DF-B918-A3D3C26368CD}">
      <dgm:prSet phldrT="[Text]"/>
      <dgm:spPr/>
      <dgm:t>
        <a:bodyPr/>
        <a:lstStyle/>
        <a:p>
          <a:endParaRPr lang="en-AU" dirty="0"/>
        </a:p>
      </dgm:t>
    </dgm:pt>
    <dgm:pt modelId="{27C37FE0-2A37-451A-80D3-6B0A5FDFA670}" type="parTrans" cxnId="{894F7B39-B6AC-4CC0-9589-C6AC871FB1C3}">
      <dgm:prSet/>
      <dgm:spPr/>
      <dgm:t>
        <a:bodyPr/>
        <a:lstStyle/>
        <a:p>
          <a:endParaRPr lang="en-AU"/>
        </a:p>
      </dgm:t>
    </dgm:pt>
    <dgm:pt modelId="{DC367D1B-E7C4-45FE-A18A-5E32BE1AF867}" type="sibTrans" cxnId="{894F7B39-B6AC-4CC0-9589-C6AC871FB1C3}">
      <dgm:prSet/>
      <dgm:spPr/>
      <dgm:t>
        <a:bodyPr/>
        <a:lstStyle/>
        <a:p>
          <a:endParaRPr lang="en-AU"/>
        </a:p>
      </dgm:t>
    </dgm:pt>
    <dgm:pt modelId="{E227B245-983E-48C1-AAA7-AE66519057A4}">
      <dgm:prSet phldrT="[Text]"/>
      <dgm:spPr/>
      <dgm:t>
        <a:bodyPr/>
        <a:lstStyle/>
        <a:p>
          <a:endParaRPr lang="en-AU" dirty="0"/>
        </a:p>
      </dgm:t>
    </dgm:pt>
    <dgm:pt modelId="{849B5B16-048C-4B42-8290-FB7CC4EA3237}" type="parTrans" cxnId="{37A3F1CF-69AF-4C79-A6E5-75A96AE1329C}">
      <dgm:prSet/>
      <dgm:spPr/>
      <dgm:t>
        <a:bodyPr/>
        <a:lstStyle/>
        <a:p>
          <a:endParaRPr lang="en-AU"/>
        </a:p>
      </dgm:t>
    </dgm:pt>
    <dgm:pt modelId="{884224D8-DC86-4DEC-A6DE-88B38808DFF6}" type="sibTrans" cxnId="{37A3F1CF-69AF-4C79-A6E5-75A96AE1329C}">
      <dgm:prSet/>
      <dgm:spPr/>
      <dgm:t>
        <a:bodyPr/>
        <a:lstStyle/>
        <a:p>
          <a:endParaRPr lang="en-AU"/>
        </a:p>
      </dgm:t>
    </dgm:pt>
    <dgm:pt modelId="{F2FE1910-1FC9-4DA0-86BC-EC1C05AF6C58}">
      <dgm:prSet phldrT="[Text]"/>
      <dgm:spPr/>
      <dgm:t>
        <a:bodyPr/>
        <a:lstStyle/>
        <a:p>
          <a:endParaRPr lang="en-AU" dirty="0"/>
        </a:p>
      </dgm:t>
    </dgm:pt>
    <dgm:pt modelId="{31FE57C5-8F2A-4F3B-88AB-EAA58F1C524C}" type="parTrans" cxnId="{B2BF52F8-027C-4A5D-B163-BBA51DBA029B}">
      <dgm:prSet/>
      <dgm:spPr/>
      <dgm:t>
        <a:bodyPr/>
        <a:lstStyle/>
        <a:p>
          <a:endParaRPr lang="en-AU"/>
        </a:p>
      </dgm:t>
    </dgm:pt>
    <dgm:pt modelId="{E939A1BC-8598-47B5-A23F-0F836FA7AA13}" type="sibTrans" cxnId="{B2BF52F8-027C-4A5D-B163-BBA51DBA029B}">
      <dgm:prSet/>
      <dgm:spPr/>
      <dgm:t>
        <a:bodyPr/>
        <a:lstStyle/>
        <a:p>
          <a:endParaRPr lang="en-AU"/>
        </a:p>
      </dgm:t>
    </dgm:pt>
    <dgm:pt modelId="{92C94B6D-E991-41C2-8ED3-BE555BC0E6B1}">
      <dgm:prSet/>
      <dgm:spPr/>
      <dgm:t>
        <a:bodyPr/>
        <a:lstStyle/>
        <a:p>
          <a:endParaRPr lang="en-AU"/>
        </a:p>
      </dgm:t>
    </dgm:pt>
    <dgm:pt modelId="{27A63139-C034-4DCA-9B37-AE91AEB31555}" type="parTrans" cxnId="{5F584819-AA6C-4789-93A0-0EA49BF85BB9}">
      <dgm:prSet/>
      <dgm:spPr/>
      <dgm:t>
        <a:bodyPr/>
        <a:lstStyle/>
        <a:p>
          <a:endParaRPr lang="en-AU"/>
        </a:p>
      </dgm:t>
    </dgm:pt>
    <dgm:pt modelId="{33023395-ECA1-41EF-BEC3-D26185F5F1F7}" type="sibTrans" cxnId="{5F584819-AA6C-4789-93A0-0EA49BF85BB9}">
      <dgm:prSet/>
      <dgm:spPr/>
      <dgm:t>
        <a:bodyPr/>
        <a:lstStyle/>
        <a:p>
          <a:endParaRPr lang="en-AU"/>
        </a:p>
      </dgm:t>
    </dgm:pt>
    <dgm:pt modelId="{2E64AF41-20C2-4D93-8BCE-397B4BF5E87D}">
      <dgm:prSet/>
      <dgm:spPr/>
      <dgm:t>
        <a:bodyPr/>
        <a:lstStyle/>
        <a:p>
          <a:endParaRPr lang="en-AU"/>
        </a:p>
      </dgm:t>
    </dgm:pt>
    <dgm:pt modelId="{AAFC0DB1-F393-4C47-B45E-AD09C40DB198}" type="parTrans" cxnId="{BBCB5932-589D-4962-A71A-3BEFE31E7BC6}">
      <dgm:prSet/>
      <dgm:spPr/>
      <dgm:t>
        <a:bodyPr/>
        <a:lstStyle/>
        <a:p>
          <a:endParaRPr lang="en-AU"/>
        </a:p>
      </dgm:t>
    </dgm:pt>
    <dgm:pt modelId="{B53EE3D1-2FAB-4474-80F5-9BB5A0475F0E}" type="sibTrans" cxnId="{BBCB5932-589D-4962-A71A-3BEFE31E7BC6}">
      <dgm:prSet/>
      <dgm:spPr/>
      <dgm:t>
        <a:bodyPr/>
        <a:lstStyle/>
        <a:p>
          <a:endParaRPr lang="en-AU"/>
        </a:p>
      </dgm:t>
    </dgm:pt>
    <dgm:pt modelId="{4DB185C1-1E72-4EE0-8B27-742EB9781D25}">
      <dgm:prSet/>
      <dgm:spPr/>
      <dgm:t>
        <a:bodyPr/>
        <a:lstStyle/>
        <a:p>
          <a:endParaRPr lang="en-AU"/>
        </a:p>
      </dgm:t>
    </dgm:pt>
    <dgm:pt modelId="{9F5FA820-5833-4BB9-A1FA-200CA3352962}" type="parTrans" cxnId="{E73A7753-D5DB-4E90-B31C-45C86ED77C27}">
      <dgm:prSet/>
      <dgm:spPr/>
      <dgm:t>
        <a:bodyPr/>
        <a:lstStyle/>
        <a:p>
          <a:endParaRPr lang="en-AU"/>
        </a:p>
      </dgm:t>
    </dgm:pt>
    <dgm:pt modelId="{DC429D9B-7AC6-498C-ADB5-7F039FFD1E4E}" type="sibTrans" cxnId="{E73A7753-D5DB-4E90-B31C-45C86ED77C27}">
      <dgm:prSet/>
      <dgm:spPr/>
      <dgm:t>
        <a:bodyPr/>
        <a:lstStyle/>
        <a:p>
          <a:endParaRPr lang="en-AU"/>
        </a:p>
      </dgm:t>
    </dgm:pt>
    <dgm:pt modelId="{48ADAEF3-FCD3-4191-A3AB-BCA93BEB865E}">
      <dgm:prSet/>
      <dgm:spPr/>
      <dgm:t>
        <a:bodyPr/>
        <a:lstStyle/>
        <a:p>
          <a:endParaRPr lang="en-AU"/>
        </a:p>
      </dgm:t>
    </dgm:pt>
    <dgm:pt modelId="{758B6B72-D4B1-4DBB-8CE1-16F42ED88936}" type="parTrans" cxnId="{AA78B1F2-C488-49BE-9C65-0F35C80F498D}">
      <dgm:prSet/>
      <dgm:spPr/>
      <dgm:t>
        <a:bodyPr/>
        <a:lstStyle/>
        <a:p>
          <a:endParaRPr lang="en-AU"/>
        </a:p>
      </dgm:t>
    </dgm:pt>
    <dgm:pt modelId="{7CA57E87-FCBF-40EA-9B28-52C6A04C5DBC}" type="sibTrans" cxnId="{AA78B1F2-C488-49BE-9C65-0F35C80F498D}">
      <dgm:prSet/>
      <dgm:spPr/>
      <dgm:t>
        <a:bodyPr/>
        <a:lstStyle/>
        <a:p>
          <a:endParaRPr lang="en-AU"/>
        </a:p>
      </dgm:t>
    </dgm:pt>
    <dgm:pt modelId="{24FBCBA2-7439-4B5F-88B3-F6B1941ACFF6}" type="pres">
      <dgm:prSet presAssocID="{129FD1F7-781F-47C8-B9D3-03904F862A62}" presName="cycle" presStyleCnt="0">
        <dgm:presLayoutVars>
          <dgm:chMax val="1"/>
          <dgm:dir/>
          <dgm:animLvl val="ctr"/>
          <dgm:resizeHandles val="exact"/>
        </dgm:presLayoutVars>
      </dgm:prSet>
      <dgm:spPr/>
    </dgm:pt>
    <dgm:pt modelId="{88DCEB6C-5865-45F7-AA45-E743CBBD483F}" type="pres">
      <dgm:prSet presAssocID="{07104537-E6EB-42D5-BD29-2A15551B5375}" presName="centerShape" presStyleLbl="node0" presStyleIdx="0" presStyleCnt="1" custScaleX="155241" custScaleY="127849"/>
      <dgm:spPr/>
    </dgm:pt>
    <dgm:pt modelId="{9B788528-5F91-4B59-9C4B-1171782FFAA2}" type="pres">
      <dgm:prSet presAssocID="{7BD65617-F4FB-46E9-9BAD-1F3C667029B0}" presName="Name9" presStyleLbl="parChTrans1D2" presStyleIdx="0" presStyleCnt="8"/>
      <dgm:spPr/>
    </dgm:pt>
    <dgm:pt modelId="{7740CC79-7ABE-4B11-8FFF-7997F14CD850}" type="pres">
      <dgm:prSet presAssocID="{7BD65617-F4FB-46E9-9BAD-1F3C667029B0}" presName="connTx" presStyleLbl="parChTrans1D2" presStyleIdx="0" presStyleCnt="8"/>
      <dgm:spPr/>
    </dgm:pt>
    <dgm:pt modelId="{0960C9A2-C8F4-4094-A664-C1D5428CB9A9}" type="pres">
      <dgm:prSet presAssocID="{9E59639E-5EF6-4F33-AB96-9C935BDC727A}" presName="node" presStyleLbl="node1" presStyleIdx="0" presStyleCnt="8" custScaleX="252606" custScaleY="130990" custRadScaleRad="91933" custRadScaleInc="8531">
        <dgm:presLayoutVars>
          <dgm:bulletEnabled val="1"/>
        </dgm:presLayoutVars>
      </dgm:prSet>
      <dgm:spPr/>
    </dgm:pt>
    <dgm:pt modelId="{4C742645-9474-49CC-8673-2F6E677B29AB}" type="pres">
      <dgm:prSet presAssocID="{27A63139-C034-4DCA-9B37-AE91AEB31555}" presName="Name9" presStyleLbl="parChTrans1D2" presStyleIdx="1" presStyleCnt="8"/>
      <dgm:spPr/>
    </dgm:pt>
    <dgm:pt modelId="{70865145-CA3A-4E63-96E9-F163500EFAB8}" type="pres">
      <dgm:prSet presAssocID="{27A63139-C034-4DCA-9B37-AE91AEB31555}" presName="connTx" presStyleLbl="parChTrans1D2" presStyleIdx="1" presStyleCnt="8"/>
      <dgm:spPr/>
    </dgm:pt>
    <dgm:pt modelId="{5488EC17-7C18-422F-B7D2-AA51C31B5063}" type="pres">
      <dgm:prSet presAssocID="{92C94B6D-E991-41C2-8ED3-BE555BC0E6B1}" presName="node" presStyleLbl="node1" presStyleIdx="1" presStyleCnt="8" custScaleX="252606" custScaleY="130990" custRadScaleRad="189694" custRadScaleInc="82179">
        <dgm:presLayoutVars>
          <dgm:bulletEnabled val="1"/>
        </dgm:presLayoutVars>
      </dgm:prSet>
      <dgm:spPr/>
    </dgm:pt>
    <dgm:pt modelId="{4888F1FC-EC31-4A45-B615-E177F0652243}" type="pres">
      <dgm:prSet presAssocID="{AAFC0DB1-F393-4C47-B45E-AD09C40DB198}" presName="Name9" presStyleLbl="parChTrans1D2" presStyleIdx="2" presStyleCnt="8"/>
      <dgm:spPr/>
    </dgm:pt>
    <dgm:pt modelId="{238715AB-58F3-4B08-90C8-529774AC9BDC}" type="pres">
      <dgm:prSet presAssocID="{AAFC0DB1-F393-4C47-B45E-AD09C40DB198}" presName="connTx" presStyleLbl="parChTrans1D2" presStyleIdx="2" presStyleCnt="8"/>
      <dgm:spPr/>
    </dgm:pt>
    <dgm:pt modelId="{ADB3760C-7CE8-4C12-B6F4-CCF05A1F05CA}" type="pres">
      <dgm:prSet presAssocID="{2E64AF41-20C2-4D93-8BCE-397B4BF5E87D}" presName="node" presStyleLbl="node1" presStyleIdx="2" presStyleCnt="8" custScaleX="252606" custScaleY="130990" custRadScaleRad="177287" custRadScaleInc="5782">
        <dgm:presLayoutVars>
          <dgm:bulletEnabled val="1"/>
        </dgm:presLayoutVars>
      </dgm:prSet>
      <dgm:spPr/>
    </dgm:pt>
    <dgm:pt modelId="{11D67F8E-22AD-48A7-9AE7-EC258EFF2819}" type="pres">
      <dgm:prSet presAssocID="{9F5FA820-5833-4BB9-A1FA-200CA3352962}" presName="Name9" presStyleLbl="parChTrans1D2" presStyleIdx="3" presStyleCnt="8"/>
      <dgm:spPr/>
    </dgm:pt>
    <dgm:pt modelId="{7C688234-6C62-4A2F-893E-7A7D54D82637}" type="pres">
      <dgm:prSet presAssocID="{9F5FA820-5833-4BB9-A1FA-200CA3352962}" presName="connTx" presStyleLbl="parChTrans1D2" presStyleIdx="3" presStyleCnt="8"/>
      <dgm:spPr/>
    </dgm:pt>
    <dgm:pt modelId="{BC08009E-2B6D-4B83-B7DB-DB1AFD4426C2}" type="pres">
      <dgm:prSet presAssocID="{4DB185C1-1E72-4EE0-8B27-742EB9781D25}" presName="node" presStyleLbl="node1" presStyleIdx="3" presStyleCnt="8" custScaleX="252606" custScaleY="130990" custRadScaleRad="190533" custRadScaleInc="-73393">
        <dgm:presLayoutVars>
          <dgm:bulletEnabled val="1"/>
        </dgm:presLayoutVars>
      </dgm:prSet>
      <dgm:spPr/>
    </dgm:pt>
    <dgm:pt modelId="{F2707086-3DFC-4F8D-A155-A5F4E99045C1}" type="pres">
      <dgm:prSet presAssocID="{758B6B72-D4B1-4DBB-8CE1-16F42ED88936}" presName="Name9" presStyleLbl="parChTrans1D2" presStyleIdx="4" presStyleCnt="8"/>
      <dgm:spPr/>
    </dgm:pt>
    <dgm:pt modelId="{6C6F0A8F-2BC2-47D2-8452-92CBA2BA4774}" type="pres">
      <dgm:prSet presAssocID="{758B6B72-D4B1-4DBB-8CE1-16F42ED88936}" presName="connTx" presStyleLbl="parChTrans1D2" presStyleIdx="4" presStyleCnt="8"/>
      <dgm:spPr/>
    </dgm:pt>
    <dgm:pt modelId="{E4FC2342-CA25-4094-A1D8-555A23C214B9}" type="pres">
      <dgm:prSet presAssocID="{48ADAEF3-FCD3-4191-A3AB-BCA93BEB865E}" presName="node" presStyleLbl="node1" presStyleIdx="4" presStyleCnt="8" custScaleX="252606" custScaleY="130990" custRadScaleRad="90927" custRadScaleInc="-8626">
        <dgm:presLayoutVars>
          <dgm:bulletEnabled val="1"/>
        </dgm:presLayoutVars>
      </dgm:prSet>
      <dgm:spPr/>
    </dgm:pt>
    <dgm:pt modelId="{BBE4BF4E-32DC-472C-9EAA-8267398023D4}" type="pres">
      <dgm:prSet presAssocID="{27C37FE0-2A37-451A-80D3-6B0A5FDFA670}" presName="Name9" presStyleLbl="parChTrans1D2" presStyleIdx="5" presStyleCnt="8"/>
      <dgm:spPr/>
    </dgm:pt>
    <dgm:pt modelId="{72AB3A37-168E-427D-A0E1-A50D0E575245}" type="pres">
      <dgm:prSet presAssocID="{27C37FE0-2A37-451A-80D3-6B0A5FDFA670}" presName="connTx" presStyleLbl="parChTrans1D2" presStyleIdx="5" presStyleCnt="8"/>
      <dgm:spPr/>
    </dgm:pt>
    <dgm:pt modelId="{74BE9776-D7C5-4B34-8C7F-70FC94883C66}" type="pres">
      <dgm:prSet presAssocID="{D23563FF-6945-43DF-B918-A3D3C26368CD}" presName="node" presStyleLbl="node1" presStyleIdx="5" presStyleCnt="8" custScaleX="252606" custScaleY="130990" custRadScaleRad="188355" custRadScaleInc="78931">
        <dgm:presLayoutVars>
          <dgm:bulletEnabled val="1"/>
        </dgm:presLayoutVars>
      </dgm:prSet>
      <dgm:spPr/>
    </dgm:pt>
    <dgm:pt modelId="{4C55C362-1160-44C0-AA9C-44E4DB089ED1}" type="pres">
      <dgm:prSet presAssocID="{849B5B16-048C-4B42-8290-FB7CC4EA3237}" presName="Name9" presStyleLbl="parChTrans1D2" presStyleIdx="6" presStyleCnt="8"/>
      <dgm:spPr/>
    </dgm:pt>
    <dgm:pt modelId="{A23687F4-9828-4A6C-BF0E-822A1F214D3A}" type="pres">
      <dgm:prSet presAssocID="{849B5B16-048C-4B42-8290-FB7CC4EA3237}" presName="connTx" presStyleLbl="parChTrans1D2" presStyleIdx="6" presStyleCnt="8"/>
      <dgm:spPr/>
    </dgm:pt>
    <dgm:pt modelId="{D2D37C89-6295-47C6-9E6C-F8EF6857CB62}" type="pres">
      <dgm:prSet presAssocID="{E227B245-983E-48C1-AAA7-AE66519057A4}" presName="node" presStyleLbl="node1" presStyleIdx="6" presStyleCnt="8" custScaleX="252606" custScaleY="130990" custRadScaleRad="177085" custRadScaleInc="723">
        <dgm:presLayoutVars>
          <dgm:bulletEnabled val="1"/>
        </dgm:presLayoutVars>
      </dgm:prSet>
      <dgm:spPr/>
    </dgm:pt>
    <dgm:pt modelId="{59563426-A1D6-48EE-A4DF-A86A8940FB19}" type="pres">
      <dgm:prSet presAssocID="{31FE57C5-8F2A-4F3B-88AB-EAA58F1C524C}" presName="Name9" presStyleLbl="parChTrans1D2" presStyleIdx="7" presStyleCnt="8"/>
      <dgm:spPr/>
    </dgm:pt>
    <dgm:pt modelId="{4E683846-49B9-4A54-BF61-3487F12339A7}" type="pres">
      <dgm:prSet presAssocID="{31FE57C5-8F2A-4F3B-88AB-EAA58F1C524C}" presName="connTx" presStyleLbl="parChTrans1D2" presStyleIdx="7" presStyleCnt="8"/>
      <dgm:spPr/>
    </dgm:pt>
    <dgm:pt modelId="{572C41DF-AB72-4452-A4B3-83A21AB51117}" type="pres">
      <dgm:prSet presAssocID="{F2FE1910-1FC9-4DA0-86BC-EC1C05AF6C58}" presName="node" presStyleLbl="node1" presStyleIdx="7" presStyleCnt="8" custScaleX="252606" custScaleY="130990" custRadScaleRad="197968" custRadScaleInc="-83771">
        <dgm:presLayoutVars>
          <dgm:bulletEnabled val="1"/>
        </dgm:presLayoutVars>
      </dgm:prSet>
      <dgm:spPr/>
    </dgm:pt>
  </dgm:ptLst>
  <dgm:cxnLst>
    <dgm:cxn modelId="{D2BF2003-645A-45C4-921A-B2706E245FD3}" type="presOf" srcId="{31FE57C5-8F2A-4F3B-88AB-EAA58F1C524C}" destId="{59563426-A1D6-48EE-A4DF-A86A8940FB19}" srcOrd="0" destOrd="0" presId="urn:microsoft.com/office/officeart/2005/8/layout/radial1"/>
    <dgm:cxn modelId="{226F6315-ED80-476C-9A97-59AADCCC10FD}" type="presOf" srcId="{AAFC0DB1-F393-4C47-B45E-AD09C40DB198}" destId="{238715AB-58F3-4B08-90C8-529774AC9BDC}" srcOrd="1" destOrd="0" presId="urn:microsoft.com/office/officeart/2005/8/layout/radial1"/>
    <dgm:cxn modelId="{5F584819-AA6C-4789-93A0-0EA49BF85BB9}" srcId="{07104537-E6EB-42D5-BD29-2A15551B5375}" destId="{92C94B6D-E991-41C2-8ED3-BE555BC0E6B1}" srcOrd="1" destOrd="0" parTransId="{27A63139-C034-4DCA-9B37-AE91AEB31555}" sibTransId="{33023395-ECA1-41EF-BEC3-D26185F5F1F7}"/>
    <dgm:cxn modelId="{46E80D23-84E6-464B-83D2-FD86641FD16B}" type="presOf" srcId="{27A63139-C034-4DCA-9B37-AE91AEB31555}" destId="{4C742645-9474-49CC-8673-2F6E677B29AB}" srcOrd="0" destOrd="0" presId="urn:microsoft.com/office/officeart/2005/8/layout/radial1"/>
    <dgm:cxn modelId="{77EB3D26-0CB9-44B7-B5BD-CCD83B6923AA}" type="presOf" srcId="{E227B245-983E-48C1-AAA7-AE66519057A4}" destId="{D2D37C89-6295-47C6-9E6C-F8EF6857CB62}" srcOrd="0" destOrd="0" presId="urn:microsoft.com/office/officeart/2005/8/layout/radial1"/>
    <dgm:cxn modelId="{BBCB5932-589D-4962-A71A-3BEFE31E7BC6}" srcId="{07104537-E6EB-42D5-BD29-2A15551B5375}" destId="{2E64AF41-20C2-4D93-8BCE-397B4BF5E87D}" srcOrd="2" destOrd="0" parTransId="{AAFC0DB1-F393-4C47-B45E-AD09C40DB198}" sibTransId="{B53EE3D1-2FAB-4474-80F5-9BB5A0475F0E}"/>
    <dgm:cxn modelId="{894F7B39-B6AC-4CC0-9589-C6AC871FB1C3}" srcId="{07104537-E6EB-42D5-BD29-2A15551B5375}" destId="{D23563FF-6945-43DF-B918-A3D3C26368CD}" srcOrd="5" destOrd="0" parTransId="{27C37FE0-2A37-451A-80D3-6B0A5FDFA670}" sibTransId="{DC367D1B-E7C4-45FE-A18A-5E32BE1AF867}"/>
    <dgm:cxn modelId="{6178B941-86CD-42AF-8C8E-044EA4E0F5BC}" type="presOf" srcId="{F2FE1910-1FC9-4DA0-86BC-EC1C05AF6C58}" destId="{572C41DF-AB72-4452-A4B3-83A21AB51117}" srcOrd="0" destOrd="0" presId="urn:microsoft.com/office/officeart/2005/8/layout/radial1"/>
    <dgm:cxn modelId="{FB34D84A-2111-4F4B-B0D9-3E7741A997FE}" type="presOf" srcId="{849B5B16-048C-4B42-8290-FB7CC4EA3237}" destId="{4C55C362-1160-44C0-AA9C-44E4DB089ED1}" srcOrd="0" destOrd="0" presId="urn:microsoft.com/office/officeart/2005/8/layout/radial1"/>
    <dgm:cxn modelId="{D37D9B4C-DFA6-4D9E-83D0-4E8678D470DB}" type="presOf" srcId="{31FE57C5-8F2A-4F3B-88AB-EAA58F1C524C}" destId="{4E683846-49B9-4A54-BF61-3487F12339A7}" srcOrd="1" destOrd="0" presId="urn:microsoft.com/office/officeart/2005/8/layout/radial1"/>
    <dgm:cxn modelId="{23BE1050-8FE0-4FF0-8E5C-C2FA1B498B44}" type="presOf" srcId="{129FD1F7-781F-47C8-B9D3-03904F862A62}" destId="{24FBCBA2-7439-4B5F-88B3-F6B1941ACFF6}" srcOrd="0" destOrd="0" presId="urn:microsoft.com/office/officeart/2005/8/layout/radial1"/>
    <dgm:cxn modelId="{EA07B451-2390-4F33-815E-69DDEFA17CB2}" type="presOf" srcId="{AAFC0DB1-F393-4C47-B45E-AD09C40DB198}" destId="{4888F1FC-EC31-4A45-B615-E177F0652243}" srcOrd="0" destOrd="0" presId="urn:microsoft.com/office/officeart/2005/8/layout/radial1"/>
    <dgm:cxn modelId="{E73A7753-D5DB-4E90-B31C-45C86ED77C27}" srcId="{07104537-E6EB-42D5-BD29-2A15551B5375}" destId="{4DB185C1-1E72-4EE0-8B27-742EB9781D25}" srcOrd="3" destOrd="0" parTransId="{9F5FA820-5833-4BB9-A1FA-200CA3352962}" sibTransId="{DC429D9B-7AC6-498C-ADB5-7F039FFD1E4E}"/>
    <dgm:cxn modelId="{886F2D57-7635-4D15-9261-2F4AB8224E48}" type="presOf" srcId="{849B5B16-048C-4B42-8290-FB7CC4EA3237}" destId="{A23687F4-9828-4A6C-BF0E-822A1F214D3A}" srcOrd="1" destOrd="0" presId="urn:microsoft.com/office/officeart/2005/8/layout/radial1"/>
    <dgm:cxn modelId="{8F338C63-C3FE-4F32-A795-4277B28B52C6}" type="presOf" srcId="{48ADAEF3-FCD3-4191-A3AB-BCA93BEB865E}" destId="{E4FC2342-CA25-4094-A1D8-555A23C214B9}" srcOrd="0" destOrd="0" presId="urn:microsoft.com/office/officeart/2005/8/layout/radial1"/>
    <dgm:cxn modelId="{4868AD6A-1CE3-4AD6-8D22-537DD86DEB58}" type="presOf" srcId="{2E64AF41-20C2-4D93-8BCE-397B4BF5E87D}" destId="{ADB3760C-7CE8-4C12-B6F4-CCF05A1F05CA}" srcOrd="0" destOrd="0" presId="urn:microsoft.com/office/officeart/2005/8/layout/radial1"/>
    <dgm:cxn modelId="{FA10016D-DC32-4530-B1FA-91101CF279FA}" type="presOf" srcId="{758B6B72-D4B1-4DBB-8CE1-16F42ED88936}" destId="{F2707086-3DFC-4F8D-A155-A5F4E99045C1}" srcOrd="0" destOrd="0" presId="urn:microsoft.com/office/officeart/2005/8/layout/radial1"/>
    <dgm:cxn modelId="{ACFAE874-6FBA-4CEA-A3D4-10DC6FD89569}" srcId="{07104537-E6EB-42D5-BD29-2A15551B5375}" destId="{9E59639E-5EF6-4F33-AB96-9C935BDC727A}" srcOrd="0" destOrd="0" parTransId="{7BD65617-F4FB-46E9-9BAD-1F3C667029B0}" sibTransId="{89809377-9628-4BA3-ADC5-347CFA8999EA}"/>
    <dgm:cxn modelId="{016C8983-2E2A-45E6-ADFF-01822B1ACA7C}" type="presOf" srcId="{7BD65617-F4FB-46E9-9BAD-1F3C667029B0}" destId="{7740CC79-7ABE-4B11-8FFF-7997F14CD850}" srcOrd="1" destOrd="0" presId="urn:microsoft.com/office/officeart/2005/8/layout/radial1"/>
    <dgm:cxn modelId="{81D2C988-4DFF-4A1F-9D02-E45B028021AE}" type="presOf" srcId="{D23563FF-6945-43DF-B918-A3D3C26368CD}" destId="{74BE9776-D7C5-4B34-8C7F-70FC94883C66}" srcOrd="0" destOrd="0" presId="urn:microsoft.com/office/officeart/2005/8/layout/radial1"/>
    <dgm:cxn modelId="{E733A68D-20F1-4FEE-A448-F0B528AB62A4}" srcId="{129FD1F7-781F-47C8-B9D3-03904F862A62}" destId="{07104537-E6EB-42D5-BD29-2A15551B5375}" srcOrd="0" destOrd="0" parTransId="{A0709F8B-B6C9-469D-820E-0D438F428255}" sibTransId="{0C211536-EA7C-433D-90AE-EEE57E247E2F}"/>
    <dgm:cxn modelId="{6BE9E7A3-0A7E-4717-BAA5-893A12D39F55}" type="presOf" srcId="{4DB185C1-1E72-4EE0-8B27-742EB9781D25}" destId="{BC08009E-2B6D-4B83-B7DB-DB1AFD4426C2}" srcOrd="0" destOrd="0" presId="urn:microsoft.com/office/officeart/2005/8/layout/radial1"/>
    <dgm:cxn modelId="{C4002DA9-E611-4C0C-AFC5-9AEAFF86E137}" type="presOf" srcId="{9F5FA820-5833-4BB9-A1FA-200CA3352962}" destId="{11D67F8E-22AD-48A7-9AE7-EC258EFF2819}" srcOrd="0" destOrd="0" presId="urn:microsoft.com/office/officeart/2005/8/layout/radial1"/>
    <dgm:cxn modelId="{4F490BBF-6462-46AD-8282-0DF5BA92C26B}" type="presOf" srcId="{92C94B6D-E991-41C2-8ED3-BE555BC0E6B1}" destId="{5488EC17-7C18-422F-B7D2-AA51C31B5063}" srcOrd="0" destOrd="0" presId="urn:microsoft.com/office/officeart/2005/8/layout/radial1"/>
    <dgm:cxn modelId="{984FA0C6-BE22-4C82-B778-AC52DB497B5C}" type="presOf" srcId="{7BD65617-F4FB-46E9-9BAD-1F3C667029B0}" destId="{9B788528-5F91-4B59-9C4B-1171782FFAA2}" srcOrd="0" destOrd="0" presId="urn:microsoft.com/office/officeart/2005/8/layout/radial1"/>
    <dgm:cxn modelId="{EF78B7C9-1D4C-4D4C-ACC0-850F6F121EA5}" type="presOf" srcId="{27C37FE0-2A37-451A-80D3-6B0A5FDFA670}" destId="{72AB3A37-168E-427D-A0E1-A50D0E575245}" srcOrd="1" destOrd="0" presId="urn:microsoft.com/office/officeart/2005/8/layout/radial1"/>
    <dgm:cxn modelId="{C238A8CA-47D6-47D7-8AA1-0946E0802B24}" type="presOf" srcId="{27C37FE0-2A37-451A-80D3-6B0A5FDFA670}" destId="{BBE4BF4E-32DC-472C-9EAA-8267398023D4}" srcOrd="0" destOrd="0" presId="urn:microsoft.com/office/officeart/2005/8/layout/radial1"/>
    <dgm:cxn modelId="{37A3F1CF-69AF-4C79-A6E5-75A96AE1329C}" srcId="{07104537-E6EB-42D5-BD29-2A15551B5375}" destId="{E227B245-983E-48C1-AAA7-AE66519057A4}" srcOrd="6" destOrd="0" parTransId="{849B5B16-048C-4B42-8290-FB7CC4EA3237}" sibTransId="{884224D8-DC86-4DEC-A6DE-88B38808DFF6}"/>
    <dgm:cxn modelId="{F47F43D0-F4AE-4054-9FB7-1557B7230A14}" type="presOf" srcId="{758B6B72-D4B1-4DBB-8CE1-16F42ED88936}" destId="{6C6F0A8F-2BC2-47D2-8452-92CBA2BA4774}" srcOrd="1" destOrd="0" presId="urn:microsoft.com/office/officeart/2005/8/layout/radial1"/>
    <dgm:cxn modelId="{8B2EA3D7-BBBE-4456-BA76-B5233443D4F7}" type="presOf" srcId="{9F5FA820-5833-4BB9-A1FA-200CA3352962}" destId="{7C688234-6C62-4A2F-893E-7A7D54D82637}" srcOrd="1" destOrd="0" presId="urn:microsoft.com/office/officeart/2005/8/layout/radial1"/>
    <dgm:cxn modelId="{961A5FDD-28D7-4C39-A403-C0594E62F206}" type="presOf" srcId="{07104537-E6EB-42D5-BD29-2A15551B5375}" destId="{88DCEB6C-5865-45F7-AA45-E743CBBD483F}" srcOrd="0" destOrd="0" presId="urn:microsoft.com/office/officeart/2005/8/layout/radial1"/>
    <dgm:cxn modelId="{42BB26E1-B18D-4A62-B861-1807E08D084C}" type="presOf" srcId="{9E59639E-5EF6-4F33-AB96-9C935BDC727A}" destId="{0960C9A2-C8F4-4094-A664-C1D5428CB9A9}" srcOrd="0" destOrd="0" presId="urn:microsoft.com/office/officeart/2005/8/layout/radial1"/>
    <dgm:cxn modelId="{AA78B1F2-C488-49BE-9C65-0F35C80F498D}" srcId="{07104537-E6EB-42D5-BD29-2A15551B5375}" destId="{48ADAEF3-FCD3-4191-A3AB-BCA93BEB865E}" srcOrd="4" destOrd="0" parTransId="{758B6B72-D4B1-4DBB-8CE1-16F42ED88936}" sibTransId="{7CA57E87-FCBF-40EA-9B28-52C6A04C5DBC}"/>
    <dgm:cxn modelId="{F0B3E8F5-6CCB-4151-9AEE-A3CF3E2D11C0}" type="presOf" srcId="{27A63139-C034-4DCA-9B37-AE91AEB31555}" destId="{70865145-CA3A-4E63-96E9-F163500EFAB8}" srcOrd="1" destOrd="0" presId="urn:microsoft.com/office/officeart/2005/8/layout/radial1"/>
    <dgm:cxn modelId="{B2BF52F8-027C-4A5D-B163-BBA51DBA029B}" srcId="{07104537-E6EB-42D5-BD29-2A15551B5375}" destId="{F2FE1910-1FC9-4DA0-86BC-EC1C05AF6C58}" srcOrd="7" destOrd="0" parTransId="{31FE57C5-8F2A-4F3B-88AB-EAA58F1C524C}" sibTransId="{E939A1BC-8598-47B5-A23F-0F836FA7AA13}"/>
    <dgm:cxn modelId="{5BD24935-DFAF-4A54-9DBA-47F210FAABB3}" type="presParOf" srcId="{24FBCBA2-7439-4B5F-88B3-F6B1941ACFF6}" destId="{88DCEB6C-5865-45F7-AA45-E743CBBD483F}" srcOrd="0" destOrd="0" presId="urn:microsoft.com/office/officeart/2005/8/layout/radial1"/>
    <dgm:cxn modelId="{E2CC4964-DB00-4AE0-972B-03D1A672BA75}" type="presParOf" srcId="{24FBCBA2-7439-4B5F-88B3-F6B1941ACFF6}" destId="{9B788528-5F91-4B59-9C4B-1171782FFAA2}" srcOrd="1" destOrd="0" presId="urn:microsoft.com/office/officeart/2005/8/layout/radial1"/>
    <dgm:cxn modelId="{C604C0C2-A83B-4836-BF6A-BF870F663C0F}" type="presParOf" srcId="{9B788528-5F91-4B59-9C4B-1171782FFAA2}" destId="{7740CC79-7ABE-4B11-8FFF-7997F14CD850}" srcOrd="0" destOrd="0" presId="urn:microsoft.com/office/officeart/2005/8/layout/radial1"/>
    <dgm:cxn modelId="{7E28ACE4-7B82-4A54-8501-61533D13ADD7}" type="presParOf" srcId="{24FBCBA2-7439-4B5F-88B3-F6B1941ACFF6}" destId="{0960C9A2-C8F4-4094-A664-C1D5428CB9A9}" srcOrd="2" destOrd="0" presId="urn:microsoft.com/office/officeart/2005/8/layout/radial1"/>
    <dgm:cxn modelId="{F57DB16B-3AFC-4BD5-BA48-7B64E8B086DE}" type="presParOf" srcId="{24FBCBA2-7439-4B5F-88B3-F6B1941ACFF6}" destId="{4C742645-9474-49CC-8673-2F6E677B29AB}" srcOrd="3" destOrd="0" presId="urn:microsoft.com/office/officeart/2005/8/layout/radial1"/>
    <dgm:cxn modelId="{3DCF9528-7B31-4EFA-A5B6-56559CF86CBB}" type="presParOf" srcId="{4C742645-9474-49CC-8673-2F6E677B29AB}" destId="{70865145-CA3A-4E63-96E9-F163500EFAB8}" srcOrd="0" destOrd="0" presId="urn:microsoft.com/office/officeart/2005/8/layout/radial1"/>
    <dgm:cxn modelId="{63523828-46F0-4B1E-93F9-4A3ACF41BF5E}" type="presParOf" srcId="{24FBCBA2-7439-4B5F-88B3-F6B1941ACFF6}" destId="{5488EC17-7C18-422F-B7D2-AA51C31B5063}" srcOrd="4" destOrd="0" presId="urn:microsoft.com/office/officeart/2005/8/layout/radial1"/>
    <dgm:cxn modelId="{BA812FF7-9BE2-4345-8120-DAF78FDEA936}" type="presParOf" srcId="{24FBCBA2-7439-4B5F-88B3-F6B1941ACFF6}" destId="{4888F1FC-EC31-4A45-B615-E177F0652243}" srcOrd="5" destOrd="0" presId="urn:microsoft.com/office/officeart/2005/8/layout/radial1"/>
    <dgm:cxn modelId="{81758910-5C71-4AF8-95FF-18973D010860}" type="presParOf" srcId="{4888F1FC-EC31-4A45-B615-E177F0652243}" destId="{238715AB-58F3-4B08-90C8-529774AC9BDC}" srcOrd="0" destOrd="0" presId="urn:microsoft.com/office/officeart/2005/8/layout/radial1"/>
    <dgm:cxn modelId="{2149D2BF-10D0-4146-BA42-703C8C034CEF}" type="presParOf" srcId="{24FBCBA2-7439-4B5F-88B3-F6B1941ACFF6}" destId="{ADB3760C-7CE8-4C12-B6F4-CCF05A1F05CA}" srcOrd="6" destOrd="0" presId="urn:microsoft.com/office/officeart/2005/8/layout/radial1"/>
    <dgm:cxn modelId="{D94A4825-FB7B-44AF-8AEB-F4BD301B74C7}" type="presParOf" srcId="{24FBCBA2-7439-4B5F-88B3-F6B1941ACFF6}" destId="{11D67F8E-22AD-48A7-9AE7-EC258EFF2819}" srcOrd="7" destOrd="0" presId="urn:microsoft.com/office/officeart/2005/8/layout/radial1"/>
    <dgm:cxn modelId="{98F52FF7-1FBB-4C8A-AB50-6EB405B523E8}" type="presParOf" srcId="{11D67F8E-22AD-48A7-9AE7-EC258EFF2819}" destId="{7C688234-6C62-4A2F-893E-7A7D54D82637}" srcOrd="0" destOrd="0" presId="urn:microsoft.com/office/officeart/2005/8/layout/radial1"/>
    <dgm:cxn modelId="{9129A53D-23AF-4C25-B1AC-9088216F1834}" type="presParOf" srcId="{24FBCBA2-7439-4B5F-88B3-F6B1941ACFF6}" destId="{BC08009E-2B6D-4B83-B7DB-DB1AFD4426C2}" srcOrd="8" destOrd="0" presId="urn:microsoft.com/office/officeart/2005/8/layout/radial1"/>
    <dgm:cxn modelId="{8D3C37EF-3B68-480E-A688-9D9B8B4C0405}" type="presParOf" srcId="{24FBCBA2-7439-4B5F-88B3-F6B1941ACFF6}" destId="{F2707086-3DFC-4F8D-A155-A5F4E99045C1}" srcOrd="9" destOrd="0" presId="urn:microsoft.com/office/officeart/2005/8/layout/radial1"/>
    <dgm:cxn modelId="{1642CD9D-A262-4753-8C52-8A4F992AE4A9}" type="presParOf" srcId="{F2707086-3DFC-4F8D-A155-A5F4E99045C1}" destId="{6C6F0A8F-2BC2-47D2-8452-92CBA2BA4774}" srcOrd="0" destOrd="0" presId="urn:microsoft.com/office/officeart/2005/8/layout/radial1"/>
    <dgm:cxn modelId="{2C07FE8E-3606-4A11-BD02-C4A5CACEB521}" type="presParOf" srcId="{24FBCBA2-7439-4B5F-88B3-F6B1941ACFF6}" destId="{E4FC2342-CA25-4094-A1D8-555A23C214B9}" srcOrd="10" destOrd="0" presId="urn:microsoft.com/office/officeart/2005/8/layout/radial1"/>
    <dgm:cxn modelId="{BE5EF648-846D-45A8-B88A-FEA5C0D28C7B}" type="presParOf" srcId="{24FBCBA2-7439-4B5F-88B3-F6B1941ACFF6}" destId="{BBE4BF4E-32DC-472C-9EAA-8267398023D4}" srcOrd="11" destOrd="0" presId="urn:microsoft.com/office/officeart/2005/8/layout/radial1"/>
    <dgm:cxn modelId="{BF71825E-3566-40F5-92B4-DBA204F92972}" type="presParOf" srcId="{BBE4BF4E-32DC-472C-9EAA-8267398023D4}" destId="{72AB3A37-168E-427D-A0E1-A50D0E575245}" srcOrd="0" destOrd="0" presId="urn:microsoft.com/office/officeart/2005/8/layout/radial1"/>
    <dgm:cxn modelId="{C255E33D-302C-4363-BF37-89ECAD8B92E5}" type="presParOf" srcId="{24FBCBA2-7439-4B5F-88B3-F6B1941ACFF6}" destId="{74BE9776-D7C5-4B34-8C7F-70FC94883C66}" srcOrd="12" destOrd="0" presId="urn:microsoft.com/office/officeart/2005/8/layout/radial1"/>
    <dgm:cxn modelId="{36F09761-7274-43D8-B1FD-6A5713303BB1}" type="presParOf" srcId="{24FBCBA2-7439-4B5F-88B3-F6B1941ACFF6}" destId="{4C55C362-1160-44C0-AA9C-44E4DB089ED1}" srcOrd="13" destOrd="0" presId="urn:microsoft.com/office/officeart/2005/8/layout/radial1"/>
    <dgm:cxn modelId="{DEDA065F-BB9E-4775-B82D-18807B5CFE43}" type="presParOf" srcId="{4C55C362-1160-44C0-AA9C-44E4DB089ED1}" destId="{A23687F4-9828-4A6C-BF0E-822A1F214D3A}" srcOrd="0" destOrd="0" presId="urn:microsoft.com/office/officeart/2005/8/layout/radial1"/>
    <dgm:cxn modelId="{63E605A5-F813-4D96-BB39-3141EA7EAEB5}" type="presParOf" srcId="{24FBCBA2-7439-4B5F-88B3-F6B1941ACFF6}" destId="{D2D37C89-6295-47C6-9E6C-F8EF6857CB62}" srcOrd="14" destOrd="0" presId="urn:microsoft.com/office/officeart/2005/8/layout/radial1"/>
    <dgm:cxn modelId="{36D0A03A-3EE2-4C7A-B8D3-0ADE941CBF1B}" type="presParOf" srcId="{24FBCBA2-7439-4B5F-88B3-F6B1941ACFF6}" destId="{59563426-A1D6-48EE-A4DF-A86A8940FB19}" srcOrd="15" destOrd="0" presId="urn:microsoft.com/office/officeart/2005/8/layout/radial1"/>
    <dgm:cxn modelId="{B1448D22-CC01-4DB0-A6A4-000EE091E451}" type="presParOf" srcId="{59563426-A1D6-48EE-A4DF-A86A8940FB19}" destId="{4E683846-49B9-4A54-BF61-3487F12339A7}" srcOrd="0" destOrd="0" presId="urn:microsoft.com/office/officeart/2005/8/layout/radial1"/>
    <dgm:cxn modelId="{ADD6BAB4-BEBC-4454-997E-8EE512CEA4EF}" type="presParOf" srcId="{24FBCBA2-7439-4B5F-88B3-F6B1941ACFF6}" destId="{572C41DF-AB72-4452-A4B3-83A21AB51117}" srcOrd="16" destOrd="0" presId="urn:microsoft.com/office/officeart/2005/8/layout/radial1"/>
  </dgm:cxnLst>
  <dgm:bg>
    <a:solidFill>
      <a:srgbClr val="098379"/>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2E741E0-2C70-4559-AB50-DE535C7A1339}"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n-AU"/>
        </a:p>
      </dgm:t>
    </dgm:pt>
    <dgm:pt modelId="{676A6578-E853-465E-A797-33FD60C3BD4F}">
      <dgm:prSet phldrT="[Text]" custT="1"/>
      <dgm:spPr/>
      <dgm:t>
        <a:bodyPr/>
        <a:lstStyle/>
        <a:p>
          <a:r>
            <a:rPr lang="en-AU" sz="3600" dirty="0">
              <a:latin typeface="MrEavesXLModOT" panose="020B0603060502020204" pitchFamily="34" charset="0"/>
            </a:rPr>
            <a:t>Goals</a:t>
          </a:r>
        </a:p>
      </dgm:t>
    </dgm:pt>
    <dgm:pt modelId="{772CD911-1A89-42CB-8220-B90EDA6E5D30}" type="parTrans" cxnId="{2DEC8DBC-88B5-4FCA-BAD6-7EEC6F0BC79E}">
      <dgm:prSet/>
      <dgm:spPr/>
      <dgm:t>
        <a:bodyPr/>
        <a:lstStyle/>
        <a:p>
          <a:endParaRPr lang="en-AU"/>
        </a:p>
      </dgm:t>
    </dgm:pt>
    <dgm:pt modelId="{479DF6B6-BA68-4CFC-B89D-32FD21A1280F}" type="sibTrans" cxnId="{2DEC8DBC-88B5-4FCA-BAD6-7EEC6F0BC79E}">
      <dgm:prSet/>
      <dgm:spPr/>
      <dgm:t>
        <a:bodyPr/>
        <a:lstStyle/>
        <a:p>
          <a:endParaRPr lang="en-AU"/>
        </a:p>
      </dgm:t>
    </dgm:pt>
    <dgm:pt modelId="{DA44465D-A489-4D08-88D3-D843E3ED4A69}">
      <dgm:prSet phldrT="[Text]" custT="1"/>
      <dgm:spPr>
        <a:solidFill>
          <a:srgbClr val="098379">
            <a:alpha val="90000"/>
          </a:srgbClr>
        </a:solidFill>
      </dgm:spPr>
      <dgm:t>
        <a:bodyPr lIns="144000" anchor="ctr" anchorCtr="0"/>
        <a:lstStyle/>
        <a:p>
          <a:r>
            <a:rPr lang="en-AU" sz="1400" dirty="0">
              <a:solidFill>
                <a:schemeClr val="bg1"/>
              </a:solidFill>
              <a:latin typeface="MrEavesXLModOT" panose="020B0603060502020204" pitchFamily="34" charset="0"/>
            </a:rPr>
            <a:t>What are you trying to achieve through this campaign?</a:t>
          </a:r>
        </a:p>
      </dgm:t>
    </dgm:pt>
    <dgm:pt modelId="{07DBDCFD-0F59-4B6E-B9AF-5F03DBF85506}" type="parTrans" cxnId="{E721A703-CB35-4E16-B63B-F0BE42F82FC9}">
      <dgm:prSet/>
      <dgm:spPr/>
      <dgm:t>
        <a:bodyPr/>
        <a:lstStyle/>
        <a:p>
          <a:endParaRPr lang="en-AU"/>
        </a:p>
      </dgm:t>
    </dgm:pt>
    <dgm:pt modelId="{6FBB2D3B-7558-464D-AF9D-ADB33D40E6A0}" type="sibTrans" cxnId="{E721A703-CB35-4E16-B63B-F0BE42F82FC9}">
      <dgm:prSet/>
      <dgm:spPr/>
      <dgm:t>
        <a:bodyPr/>
        <a:lstStyle/>
        <a:p>
          <a:endParaRPr lang="en-AU"/>
        </a:p>
      </dgm:t>
    </dgm:pt>
    <dgm:pt modelId="{712DF3A1-B034-4109-8788-6BFF43DC72BC}">
      <dgm:prSet phldrT="[Text]" custT="1"/>
      <dgm:spPr>
        <a:solidFill>
          <a:srgbClr val="098379">
            <a:alpha val="90000"/>
          </a:srgbClr>
        </a:solidFill>
      </dgm:spPr>
      <dgm:t>
        <a:bodyPr lIns="144000" anchor="ctr" anchorCtr="0"/>
        <a:lstStyle/>
        <a:p>
          <a:r>
            <a:rPr lang="en-AU" sz="1400" dirty="0">
              <a:solidFill>
                <a:schemeClr val="bg1"/>
              </a:solidFill>
              <a:latin typeface="MrEavesXLModOT" panose="020B0603060502020204" pitchFamily="34" charset="0"/>
            </a:rPr>
            <a:t>How will you know when you achieve it?</a:t>
          </a:r>
        </a:p>
      </dgm:t>
    </dgm:pt>
    <dgm:pt modelId="{6148FAAA-B4C9-41B1-8218-F3C8044CEADE}" type="parTrans" cxnId="{5DD872EF-678B-44A5-8AC9-192174FC16FF}">
      <dgm:prSet/>
      <dgm:spPr/>
      <dgm:t>
        <a:bodyPr/>
        <a:lstStyle/>
        <a:p>
          <a:endParaRPr lang="en-AU"/>
        </a:p>
      </dgm:t>
    </dgm:pt>
    <dgm:pt modelId="{169A1B3B-EEC4-4ACD-AF92-FE58448517A6}" type="sibTrans" cxnId="{5DD872EF-678B-44A5-8AC9-192174FC16FF}">
      <dgm:prSet/>
      <dgm:spPr/>
      <dgm:t>
        <a:bodyPr/>
        <a:lstStyle/>
        <a:p>
          <a:endParaRPr lang="en-AU"/>
        </a:p>
      </dgm:t>
    </dgm:pt>
    <dgm:pt modelId="{BF136937-BDE6-4483-8E63-123986555ADE}">
      <dgm:prSet phldrT="[Text]" custT="1"/>
      <dgm:spPr/>
      <dgm:t>
        <a:bodyPr/>
        <a:lstStyle/>
        <a:p>
          <a:r>
            <a:rPr lang="en-AU" sz="3600" dirty="0">
              <a:latin typeface="MrEavesXLModOT" panose="020B0603060502020204" pitchFamily="34" charset="0"/>
            </a:rPr>
            <a:t>Target Audience</a:t>
          </a:r>
        </a:p>
      </dgm:t>
    </dgm:pt>
    <dgm:pt modelId="{C68E31B5-FA88-4A58-9CDE-4428BE734AE5}" type="parTrans" cxnId="{1098239A-13C1-4536-9F67-C738512384A4}">
      <dgm:prSet/>
      <dgm:spPr/>
      <dgm:t>
        <a:bodyPr/>
        <a:lstStyle/>
        <a:p>
          <a:endParaRPr lang="en-AU"/>
        </a:p>
      </dgm:t>
    </dgm:pt>
    <dgm:pt modelId="{D6D09E34-700F-4648-92FD-F6684BA49C62}" type="sibTrans" cxnId="{1098239A-13C1-4536-9F67-C738512384A4}">
      <dgm:prSet/>
      <dgm:spPr/>
      <dgm:t>
        <a:bodyPr/>
        <a:lstStyle/>
        <a:p>
          <a:endParaRPr lang="en-AU"/>
        </a:p>
      </dgm:t>
    </dgm:pt>
    <dgm:pt modelId="{0D2A856B-1401-48DE-B545-9C5FAD14C1A9}">
      <dgm:prSet phldrT="[Text]" custT="1"/>
      <dgm:spPr>
        <a:solidFill>
          <a:srgbClr val="098379">
            <a:alpha val="90000"/>
          </a:srgbClr>
        </a:solidFill>
      </dgm:spPr>
      <dgm:t>
        <a:bodyPr lIns="144000" anchor="ctr" anchorCtr="0"/>
        <a:lstStyle/>
        <a:p>
          <a:r>
            <a:rPr lang="en-AU" sz="1400" dirty="0">
              <a:solidFill>
                <a:schemeClr val="bg1"/>
              </a:solidFill>
              <a:latin typeface="MrEavesXLModOT" panose="020B0603060502020204" pitchFamily="34" charset="0"/>
            </a:rPr>
            <a:t>Who are you trying to reach?</a:t>
          </a:r>
        </a:p>
      </dgm:t>
    </dgm:pt>
    <dgm:pt modelId="{0C736292-27A1-4951-88DD-62BD5572D141}" type="parTrans" cxnId="{A5E6B2DC-0577-4642-BAF3-8B502745A6D3}">
      <dgm:prSet/>
      <dgm:spPr/>
      <dgm:t>
        <a:bodyPr/>
        <a:lstStyle/>
        <a:p>
          <a:endParaRPr lang="en-AU"/>
        </a:p>
      </dgm:t>
    </dgm:pt>
    <dgm:pt modelId="{332F7510-3C3E-4BE4-B282-24940E3276BA}" type="sibTrans" cxnId="{A5E6B2DC-0577-4642-BAF3-8B502745A6D3}">
      <dgm:prSet/>
      <dgm:spPr/>
      <dgm:t>
        <a:bodyPr/>
        <a:lstStyle/>
        <a:p>
          <a:endParaRPr lang="en-AU"/>
        </a:p>
      </dgm:t>
    </dgm:pt>
    <dgm:pt modelId="{3D8F10BE-DD83-4F79-82F6-8DD5DB95ACDE}">
      <dgm:prSet phldrT="[Text]" custT="1"/>
      <dgm:spPr>
        <a:solidFill>
          <a:srgbClr val="098379">
            <a:alpha val="90000"/>
          </a:srgbClr>
        </a:solidFill>
      </dgm:spPr>
      <dgm:t>
        <a:bodyPr lIns="144000" anchor="ctr" anchorCtr="0"/>
        <a:lstStyle/>
        <a:p>
          <a:r>
            <a:rPr lang="en-AU" sz="1400" dirty="0">
              <a:solidFill>
                <a:schemeClr val="bg1"/>
              </a:solidFill>
              <a:latin typeface="MrEavesXLModOT" panose="020B0603060502020204" pitchFamily="34" charset="0"/>
            </a:rPr>
            <a:t>What is the food loss or food waste challenge for this audience?</a:t>
          </a:r>
        </a:p>
      </dgm:t>
    </dgm:pt>
    <dgm:pt modelId="{6956BD52-CB1E-4662-A099-DAD5BD95B104}" type="parTrans" cxnId="{C3CD5CE7-A253-41F7-9C4D-BA5FD92F4AA3}">
      <dgm:prSet/>
      <dgm:spPr/>
      <dgm:t>
        <a:bodyPr/>
        <a:lstStyle/>
        <a:p>
          <a:endParaRPr lang="en-AU"/>
        </a:p>
      </dgm:t>
    </dgm:pt>
    <dgm:pt modelId="{D7FFAA44-9BF3-4594-B1EF-93BFFB75FEFB}" type="sibTrans" cxnId="{C3CD5CE7-A253-41F7-9C4D-BA5FD92F4AA3}">
      <dgm:prSet/>
      <dgm:spPr/>
      <dgm:t>
        <a:bodyPr/>
        <a:lstStyle/>
        <a:p>
          <a:endParaRPr lang="en-AU"/>
        </a:p>
      </dgm:t>
    </dgm:pt>
    <dgm:pt modelId="{46DA6634-37C7-4B02-B571-916DD195C3BA}">
      <dgm:prSet phldrT="[Text]" custT="1"/>
      <dgm:spPr/>
      <dgm:t>
        <a:bodyPr/>
        <a:lstStyle/>
        <a:p>
          <a:r>
            <a:rPr lang="en-AU" sz="3600" dirty="0">
              <a:latin typeface="MrEavesXLModOT" panose="020B0603060502020204" pitchFamily="34" charset="0"/>
            </a:rPr>
            <a:t>Key messages</a:t>
          </a:r>
        </a:p>
      </dgm:t>
    </dgm:pt>
    <dgm:pt modelId="{FC6E074B-3D11-4392-AFD1-2445A8A82A0C}" type="parTrans" cxnId="{EEE25978-FD65-4B59-8A88-7304925DEA8F}">
      <dgm:prSet/>
      <dgm:spPr/>
      <dgm:t>
        <a:bodyPr/>
        <a:lstStyle/>
        <a:p>
          <a:endParaRPr lang="en-AU"/>
        </a:p>
      </dgm:t>
    </dgm:pt>
    <dgm:pt modelId="{273A293E-7088-4F38-B0C0-D95234282162}" type="sibTrans" cxnId="{EEE25978-FD65-4B59-8A88-7304925DEA8F}">
      <dgm:prSet/>
      <dgm:spPr/>
      <dgm:t>
        <a:bodyPr/>
        <a:lstStyle/>
        <a:p>
          <a:endParaRPr lang="en-AU"/>
        </a:p>
      </dgm:t>
    </dgm:pt>
    <dgm:pt modelId="{DF50C5DD-52E9-4882-8DC7-556C729E31F0}">
      <dgm:prSet phldrT="[Text]" custT="1"/>
      <dgm:spPr>
        <a:solidFill>
          <a:srgbClr val="098379">
            <a:alpha val="90000"/>
          </a:srgbClr>
        </a:solidFill>
      </dgm:spPr>
      <dgm:t>
        <a:bodyPr lIns="144000" anchor="ctr" anchorCtr="0"/>
        <a:lstStyle/>
        <a:p>
          <a:r>
            <a:rPr lang="en-AU" sz="1200" dirty="0">
              <a:solidFill>
                <a:schemeClr val="bg1"/>
              </a:solidFill>
              <a:latin typeface="MrEavesXLModOT" panose="020B0603060502020204" pitchFamily="34" charset="0"/>
            </a:rPr>
            <a:t>Why does this matter to your audience?</a:t>
          </a:r>
        </a:p>
      </dgm:t>
    </dgm:pt>
    <dgm:pt modelId="{19B6EC1B-5C3A-4F66-B1DC-2D6EAB901FBF}" type="parTrans" cxnId="{2DC6636F-6133-4ED8-82A4-54C06A803EA0}">
      <dgm:prSet/>
      <dgm:spPr/>
      <dgm:t>
        <a:bodyPr/>
        <a:lstStyle/>
        <a:p>
          <a:endParaRPr lang="en-AU"/>
        </a:p>
      </dgm:t>
    </dgm:pt>
    <dgm:pt modelId="{A0F1C5CD-6EDB-4C17-8308-396AB9B846F8}" type="sibTrans" cxnId="{2DC6636F-6133-4ED8-82A4-54C06A803EA0}">
      <dgm:prSet/>
      <dgm:spPr/>
      <dgm:t>
        <a:bodyPr/>
        <a:lstStyle/>
        <a:p>
          <a:endParaRPr lang="en-AU"/>
        </a:p>
      </dgm:t>
    </dgm:pt>
    <dgm:pt modelId="{22A127F5-4D62-4566-A8DD-0494ADD782C8}">
      <dgm:prSet phldrT="[Text]" custT="1"/>
      <dgm:spPr>
        <a:solidFill>
          <a:srgbClr val="098379">
            <a:alpha val="90000"/>
          </a:srgbClr>
        </a:solidFill>
      </dgm:spPr>
      <dgm:t>
        <a:bodyPr lIns="144000" anchor="ctr" anchorCtr="0"/>
        <a:lstStyle/>
        <a:p>
          <a:r>
            <a:rPr lang="en-AU" sz="1200" dirty="0">
              <a:solidFill>
                <a:schemeClr val="bg1"/>
              </a:solidFill>
              <a:latin typeface="MrEavesXLModOT" panose="020B0603060502020204" pitchFamily="34" charset="0"/>
            </a:rPr>
            <a:t>What are the barriers to this audience and how does this solve a problem for them?</a:t>
          </a:r>
        </a:p>
      </dgm:t>
    </dgm:pt>
    <dgm:pt modelId="{DB5CC3E3-F9F0-4613-A2E0-DE2B4694D505}" type="parTrans" cxnId="{E5DA8070-BBBE-4DCC-BFD9-07762C3D6E39}">
      <dgm:prSet/>
      <dgm:spPr/>
      <dgm:t>
        <a:bodyPr/>
        <a:lstStyle/>
        <a:p>
          <a:endParaRPr lang="en-AU"/>
        </a:p>
      </dgm:t>
    </dgm:pt>
    <dgm:pt modelId="{6C200CC0-5CCF-4AD1-AB2C-70CF4676ED56}" type="sibTrans" cxnId="{E5DA8070-BBBE-4DCC-BFD9-07762C3D6E39}">
      <dgm:prSet/>
      <dgm:spPr/>
      <dgm:t>
        <a:bodyPr/>
        <a:lstStyle/>
        <a:p>
          <a:endParaRPr lang="en-AU"/>
        </a:p>
      </dgm:t>
    </dgm:pt>
    <dgm:pt modelId="{2D683A15-5036-4DE1-B207-11CCE4871AF3}">
      <dgm:prSet custT="1"/>
      <dgm:spPr/>
      <dgm:t>
        <a:bodyPr/>
        <a:lstStyle/>
        <a:p>
          <a:r>
            <a:rPr lang="en-AU" sz="3600" dirty="0">
              <a:latin typeface="MrEavesXLModOT" panose="020B0603060502020204" pitchFamily="34" charset="0"/>
            </a:rPr>
            <a:t>Strategies</a:t>
          </a:r>
        </a:p>
      </dgm:t>
    </dgm:pt>
    <dgm:pt modelId="{F0FEA1A3-D929-4E6B-813A-4D8E6645E31B}" type="parTrans" cxnId="{41877D4F-B1F2-46E5-886E-1E5737639845}">
      <dgm:prSet/>
      <dgm:spPr/>
      <dgm:t>
        <a:bodyPr/>
        <a:lstStyle/>
        <a:p>
          <a:endParaRPr lang="en-AU"/>
        </a:p>
      </dgm:t>
    </dgm:pt>
    <dgm:pt modelId="{10E9BF7A-ABFF-4926-AA0C-3F12DF4DA4F0}" type="sibTrans" cxnId="{41877D4F-B1F2-46E5-886E-1E5737639845}">
      <dgm:prSet/>
      <dgm:spPr/>
      <dgm:t>
        <a:bodyPr/>
        <a:lstStyle/>
        <a:p>
          <a:endParaRPr lang="en-AU"/>
        </a:p>
      </dgm:t>
    </dgm:pt>
    <dgm:pt modelId="{90D1B28A-9207-46BF-9D19-7C9525F8FBE7}">
      <dgm:prSet custT="1"/>
      <dgm:spPr>
        <a:solidFill>
          <a:srgbClr val="098379">
            <a:alpha val="90000"/>
          </a:srgbClr>
        </a:solidFill>
      </dgm:spPr>
      <dgm:t>
        <a:bodyPr lIns="144000" anchor="ctr" anchorCtr="0"/>
        <a:lstStyle/>
        <a:p>
          <a:r>
            <a:rPr lang="en-AU" sz="1400" dirty="0">
              <a:solidFill>
                <a:schemeClr val="bg1"/>
              </a:solidFill>
              <a:latin typeface="MrEavesXLModOT" panose="020B0603060502020204" pitchFamily="34" charset="0"/>
            </a:rPr>
            <a:t>How will you reach and engage your audience?</a:t>
          </a:r>
        </a:p>
      </dgm:t>
    </dgm:pt>
    <dgm:pt modelId="{2B17C617-41ED-41ED-9EFB-40CD1EAA807B}" type="parTrans" cxnId="{C40BE2F0-C966-4D34-BB0D-FF962B90BE82}">
      <dgm:prSet/>
      <dgm:spPr/>
      <dgm:t>
        <a:bodyPr/>
        <a:lstStyle/>
        <a:p>
          <a:endParaRPr lang="en-AU"/>
        </a:p>
      </dgm:t>
    </dgm:pt>
    <dgm:pt modelId="{C6165493-6DB8-4444-B318-2C1FEF666471}" type="sibTrans" cxnId="{C40BE2F0-C966-4D34-BB0D-FF962B90BE82}">
      <dgm:prSet/>
      <dgm:spPr/>
      <dgm:t>
        <a:bodyPr/>
        <a:lstStyle/>
        <a:p>
          <a:endParaRPr lang="en-AU"/>
        </a:p>
      </dgm:t>
    </dgm:pt>
    <dgm:pt modelId="{3DA48C5A-2071-4E43-922C-6612735C1892}">
      <dgm:prSet custT="1"/>
      <dgm:spPr>
        <a:solidFill>
          <a:srgbClr val="098379">
            <a:alpha val="90000"/>
          </a:srgbClr>
        </a:solidFill>
      </dgm:spPr>
      <dgm:t>
        <a:bodyPr lIns="144000" anchor="ctr" anchorCtr="0"/>
        <a:lstStyle/>
        <a:p>
          <a:r>
            <a:rPr lang="en-AU" sz="1400" dirty="0">
              <a:solidFill>
                <a:schemeClr val="bg1"/>
              </a:solidFill>
              <a:latin typeface="MrEavesXLModOT" panose="020B0603060502020204" pitchFamily="34" charset="0"/>
            </a:rPr>
            <a:t>Can you offer incentives?</a:t>
          </a:r>
        </a:p>
      </dgm:t>
    </dgm:pt>
    <dgm:pt modelId="{2B9835AA-176F-417A-8CB6-AC040CD08038}" type="parTrans" cxnId="{743A84B2-A9B0-4105-8D69-D8B1363E56DA}">
      <dgm:prSet/>
      <dgm:spPr/>
      <dgm:t>
        <a:bodyPr/>
        <a:lstStyle/>
        <a:p>
          <a:endParaRPr lang="en-AU"/>
        </a:p>
      </dgm:t>
    </dgm:pt>
    <dgm:pt modelId="{81FD2595-A584-4A23-A1D3-BD25BB6BF936}" type="sibTrans" cxnId="{743A84B2-A9B0-4105-8D69-D8B1363E56DA}">
      <dgm:prSet/>
      <dgm:spPr/>
      <dgm:t>
        <a:bodyPr/>
        <a:lstStyle/>
        <a:p>
          <a:endParaRPr lang="en-AU"/>
        </a:p>
      </dgm:t>
    </dgm:pt>
    <dgm:pt modelId="{2D7EC8F8-1D51-4DE7-B1DD-AC95AB912833}">
      <dgm:prSet custT="1"/>
      <dgm:spPr/>
      <dgm:t>
        <a:bodyPr/>
        <a:lstStyle/>
        <a:p>
          <a:r>
            <a:rPr lang="en-AU" sz="3600" dirty="0">
              <a:latin typeface="MrEavesXLModOT" panose="020B0603060502020204" pitchFamily="34" charset="0"/>
            </a:rPr>
            <a:t>Timing</a:t>
          </a:r>
        </a:p>
      </dgm:t>
    </dgm:pt>
    <dgm:pt modelId="{649F3C06-BF4F-4B8A-A953-DEB0A482C839}" type="parTrans" cxnId="{6B9902E3-ACBE-42A9-A8DD-06147869BC5F}">
      <dgm:prSet/>
      <dgm:spPr/>
      <dgm:t>
        <a:bodyPr/>
        <a:lstStyle/>
        <a:p>
          <a:endParaRPr lang="en-AU"/>
        </a:p>
      </dgm:t>
    </dgm:pt>
    <dgm:pt modelId="{079F2969-35BC-4AA5-B344-48011053A175}" type="sibTrans" cxnId="{6B9902E3-ACBE-42A9-A8DD-06147869BC5F}">
      <dgm:prSet/>
      <dgm:spPr/>
      <dgm:t>
        <a:bodyPr/>
        <a:lstStyle/>
        <a:p>
          <a:endParaRPr lang="en-AU"/>
        </a:p>
      </dgm:t>
    </dgm:pt>
    <dgm:pt modelId="{B63ADA63-C5E6-40C8-AA5D-9F56918689E4}">
      <dgm:prSet custT="1"/>
      <dgm:spPr>
        <a:solidFill>
          <a:srgbClr val="098379">
            <a:alpha val="90000"/>
          </a:srgbClr>
        </a:solidFill>
      </dgm:spPr>
      <dgm:t>
        <a:bodyPr lIns="144000" anchor="ctr" anchorCtr="0"/>
        <a:lstStyle/>
        <a:p>
          <a:pPr marL="114300" lvl="1" indent="-114300" algn="l" defTabSz="622300">
            <a:lnSpc>
              <a:spcPct val="90000"/>
            </a:lnSpc>
            <a:spcBef>
              <a:spcPct val="0"/>
            </a:spcBef>
            <a:spcAft>
              <a:spcPct val="15000"/>
            </a:spcAft>
            <a:buChar char="•"/>
          </a:pPr>
          <a:r>
            <a:rPr lang="en-AU" sz="1400" kern="1200" dirty="0">
              <a:solidFill>
                <a:schemeClr val="bg1"/>
              </a:solidFill>
              <a:latin typeface="MrEavesXLModOT" panose="020B0603060502020204" pitchFamily="34" charset="0"/>
              <a:ea typeface="+mn-ea"/>
              <a:cs typeface="+mn-cs"/>
            </a:rPr>
            <a:t>When would be the best time to reach your audience? </a:t>
          </a:r>
        </a:p>
      </dgm:t>
    </dgm:pt>
    <dgm:pt modelId="{7C5BE238-CC03-49BA-8B18-8FA470C81921}" type="parTrans" cxnId="{4570E07C-95AF-4B62-BB38-6F2CFFB297BE}">
      <dgm:prSet/>
      <dgm:spPr/>
      <dgm:t>
        <a:bodyPr/>
        <a:lstStyle/>
        <a:p>
          <a:endParaRPr lang="en-AU"/>
        </a:p>
      </dgm:t>
    </dgm:pt>
    <dgm:pt modelId="{8E657FDC-538D-418A-9DAD-EA67A3B531D0}" type="sibTrans" cxnId="{4570E07C-95AF-4B62-BB38-6F2CFFB297BE}">
      <dgm:prSet/>
      <dgm:spPr/>
      <dgm:t>
        <a:bodyPr/>
        <a:lstStyle/>
        <a:p>
          <a:endParaRPr lang="en-AU"/>
        </a:p>
      </dgm:t>
    </dgm:pt>
    <dgm:pt modelId="{DB758663-61CB-4D9B-88E7-2F134947CAEE}">
      <dgm:prSet custT="1"/>
      <dgm:spPr>
        <a:solidFill>
          <a:srgbClr val="098379">
            <a:alpha val="90000"/>
          </a:srgbClr>
        </a:solidFill>
      </dgm:spPr>
      <dgm:t>
        <a:bodyPr lIns="144000" anchor="ctr" anchorCtr="0"/>
        <a:lstStyle/>
        <a:p>
          <a:pPr marL="114300" lvl="1" indent="-114300" algn="l" defTabSz="622300">
            <a:lnSpc>
              <a:spcPct val="90000"/>
            </a:lnSpc>
            <a:spcBef>
              <a:spcPct val="0"/>
            </a:spcBef>
            <a:spcAft>
              <a:spcPct val="15000"/>
            </a:spcAft>
            <a:buChar char="•"/>
          </a:pPr>
          <a:r>
            <a:rPr lang="en-AU" sz="1400" kern="1200" dirty="0">
              <a:solidFill>
                <a:schemeClr val="bg1"/>
              </a:solidFill>
              <a:latin typeface="MrEavesXLModOT" panose="020B0603060502020204" pitchFamily="34" charset="0"/>
              <a:ea typeface="+mn-ea"/>
              <a:cs typeface="+mn-cs"/>
            </a:rPr>
            <a:t>Is it a one off campaign or part of a series?</a:t>
          </a:r>
        </a:p>
      </dgm:t>
    </dgm:pt>
    <dgm:pt modelId="{D46ADC8C-4ED9-4E8A-9676-779FDF7F5A13}" type="parTrans" cxnId="{D3566E05-E0C9-418E-AD9E-BEA12EF3ED7A}">
      <dgm:prSet/>
      <dgm:spPr/>
      <dgm:t>
        <a:bodyPr/>
        <a:lstStyle/>
        <a:p>
          <a:endParaRPr lang="en-AU"/>
        </a:p>
      </dgm:t>
    </dgm:pt>
    <dgm:pt modelId="{D60DBBAD-EFDF-42E9-B57F-761BB24D21D9}" type="sibTrans" cxnId="{D3566E05-E0C9-418E-AD9E-BEA12EF3ED7A}">
      <dgm:prSet/>
      <dgm:spPr/>
      <dgm:t>
        <a:bodyPr/>
        <a:lstStyle/>
        <a:p>
          <a:endParaRPr lang="en-AU"/>
        </a:p>
      </dgm:t>
    </dgm:pt>
    <dgm:pt modelId="{CF48686A-BA31-2744-9795-847C5734FE3F}">
      <dgm:prSet phldrT="[Text]" custT="1"/>
      <dgm:spPr>
        <a:solidFill>
          <a:srgbClr val="098379">
            <a:alpha val="90000"/>
          </a:srgbClr>
        </a:solidFill>
      </dgm:spPr>
      <dgm:t>
        <a:bodyPr lIns="144000" anchor="ctr" anchorCtr="0"/>
        <a:lstStyle/>
        <a:p>
          <a:r>
            <a:rPr lang="en-AU" sz="1200" dirty="0">
              <a:solidFill>
                <a:schemeClr val="bg1"/>
              </a:solidFill>
              <a:latin typeface="MrEavesXLModOT" panose="020B0603060502020204" pitchFamily="34" charset="0"/>
            </a:rPr>
            <a:t>What data will best represent the key messages?</a:t>
          </a:r>
        </a:p>
      </dgm:t>
    </dgm:pt>
    <dgm:pt modelId="{2F9C3D7C-D11F-5A40-A2C3-721FCDAE2BF3}" type="parTrans" cxnId="{3EE348AF-8101-D747-94D7-2FB6F9C4E0E8}">
      <dgm:prSet/>
      <dgm:spPr/>
      <dgm:t>
        <a:bodyPr/>
        <a:lstStyle/>
        <a:p>
          <a:endParaRPr lang="en-GB"/>
        </a:p>
      </dgm:t>
    </dgm:pt>
    <dgm:pt modelId="{4203D2FE-97DA-9942-A5E4-A133D6E510E9}" type="sibTrans" cxnId="{3EE348AF-8101-D747-94D7-2FB6F9C4E0E8}">
      <dgm:prSet/>
      <dgm:spPr/>
      <dgm:t>
        <a:bodyPr/>
        <a:lstStyle/>
        <a:p>
          <a:endParaRPr lang="en-GB"/>
        </a:p>
      </dgm:t>
    </dgm:pt>
    <dgm:pt modelId="{7BEE215A-8DBD-43D8-BB31-4227C42720FA}" type="pres">
      <dgm:prSet presAssocID="{C2E741E0-2C70-4559-AB50-DE535C7A1339}" presName="Name0" presStyleCnt="0">
        <dgm:presLayoutVars>
          <dgm:dir/>
          <dgm:animLvl val="lvl"/>
          <dgm:resizeHandles/>
        </dgm:presLayoutVars>
      </dgm:prSet>
      <dgm:spPr/>
    </dgm:pt>
    <dgm:pt modelId="{51501559-F519-441E-B3DC-8D849C9C559C}" type="pres">
      <dgm:prSet presAssocID="{676A6578-E853-465E-A797-33FD60C3BD4F}" presName="linNode" presStyleCnt="0"/>
      <dgm:spPr/>
    </dgm:pt>
    <dgm:pt modelId="{87FE50C7-4558-4A44-B883-EFA208C497D1}" type="pres">
      <dgm:prSet presAssocID="{676A6578-E853-465E-A797-33FD60C3BD4F}" presName="parentShp" presStyleLbl="node1" presStyleIdx="0" presStyleCnt="5" custLinFactNeighborY="-838">
        <dgm:presLayoutVars>
          <dgm:bulletEnabled val="1"/>
        </dgm:presLayoutVars>
      </dgm:prSet>
      <dgm:spPr/>
    </dgm:pt>
    <dgm:pt modelId="{80B68DA0-EAA5-46A8-97B7-389AFA9C6EEF}" type="pres">
      <dgm:prSet presAssocID="{676A6578-E853-465E-A797-33FD60C3BD4F}" presName="childShp" presStyleLbl="bgAccFollowNode1" presStyleIdx="0" presStyleCnt="5">
        <dgm:presLayoutVars>
          <dgm:bulletEnabled val="1"/>
        </dgm:presLayoutVars>
      </dgm:prSet>
      <dgm:spPr/>
    </dgm:pt>
    <dgm:pt modelId="{D72B5642-D42E-4C7B-A4D7-DA2CE4E11F06}" type="pres">
      <dgm:prSet presAssocID="{479DF6B6-BA68-4CFC-B89D-32FD21A1280F}" presName="spacing" presStyleCnt="0"/>
      <dgm:spPr/>
    </dgm:pt>
    <dgm:pt modelId="{E3C9BB8F-3AB8-4155-B4F8-BCD2010622D7}" type="pres">
      <dgm:prSet presAssocID="{BF136937-BDE6-4483-8E63-123986555ADE}" presName="linNode" presStyleCnt="0"/>
      <dgm:spPr/>
    </dgm:pt>
    <dgm:pt modelId="{D987D2E2-3895-4F30-9D71-49532F304D5D}" type="pres">
      <dgm:prSet presAssocID="{BF136937-BDE6-4483-8E63-123986555ADE}" presName="parentShp" presStyleLbl="node1" presStyleIdx="1" presStyleCnt="5">
        <dgm:presLayoutVars>
          <dgm:bulletEnabled val="1"/>
        </dgm:presLayoutVars>
      </dgm:prSet>
      <dgm:spPr/>
    </dgm:pt>
    <dgm:pt modelId="{3E3383F7-ACD3-4F25-AC83-F3A60EC47C16}" type="pres">
      <dgm:prSet presAssocID="{BF136937-BDE6-4483-8E63-123986555ADE}" presName="childShp" presStyleLbl="bgAccFollowNode1" presStyleIdx="1" presStyleCnt="5">
        <dgm:presLayoutVars>
          <dgm:bulletEnabled val="1"/>
        </dgm:presLayoutVars>
      </dgm:prSet>
      <dgm:spPr/>
    </dgm:pt>
    <dgm:pt modelId="{769554DA-1742-4068-A278-4FEDE8C9676E}" type="pres">
      <dgm:prSet presAssocID="{D6D09E34-700F-4648-92FD-F6684BA49C62}" presName="spacing" presStyleCnt="0"/>
      <dgm:spPr/>
    </dgm:pt>
    <dgm:pt modelId="{19FE0454-E301-41BD-BF97-83235E469E34}" type="pres">
      <dgm:prSet presAssocID="{46DA6634-37C7-4B02-B571-916DD195C3BA}" presName="linNode" presStyleCnt="0"/>
      <dgm:spPr/>
    </dgm:pt>
    <dgm:pt modelId="{999D1D33-533C-4192-8C84-D58FB7A7011C}" type="pres">
      <dgm:prSet presAssocID="{46DA6634-37C7-4B02-B571-916DD195C3BA}" presName="parentShp" presStyleLbl="node1" presStyleIdx="2" presStyleCnt="5">
        <dgm:presLayoutVars>
          <dgm:bulletEnabled val="1"/>
        </dgm:presLayoutVars>
      </dgm:prSet>
      <dgm:spPr/>
    </dgm:pt>
    <dgm:pt modelId="{D471BC38-3DAC-4535-8B62-208C1C440834}" type="pres">
      <dgm:prSet presAssocID="{46DA6634-37C7-4B02-B571-916DD195C3BA}" presName="childShp" presStyleLbl="bgAccFollowNode1" presStyleIdx="2" presStyleCnt="5">
        <dgm:presLayoutVars>
          <dgm:bulletEnabled val="1"/>
        </dgm:presLayoutVars>
      </dgm:prSet>
      <dgm:spPr/>
    </dgm:pt>
    <dgm:pt modelId="{C6D5AFF2-B2D7-4B26-A964-90A73120A453}" type="pres">
      <dgm:prSet presAssocID="{273A293E-7088-4F38-B0C0-D95234282162}" presName="spacing" presStyleCnt="0"/>
      <dgm:spPr/>
    </dgm:pt>
    <dgm:pt modelId="{6EB6C63E-A76D-42D9-8655-D3AC242BC06E}" type="pres">
      <dgm:prSet presAssocID="{2D683A15-5036-4DE1-B207-11CCE4871AF3}" presName="linNode" presStyleCnt="0"/>
      <dgm:spPr/>
    </dgm:pt>
    <dgm:pt modelId="{FD0E9B6E-0053-411F-BA54-749EFFB7F5E3}" type="pres">
      <dgm:prSet presAssocID="{2D683A15-5036-4DE1-B207-11CCE4871AF3}" presName="parentShp" presStyleLbl="node1" presStyleIdx="3" presStyleCnt="5">
        <dgm:presLayoutVars>
          <dgm:bulletEnabled val="1"/>
        </dgm:presLayoutVars>
      </dgm:prSet>
      <dgm:spPr/>
    </dgm:pt>
    <dgm:pt modelId="{C6161974-0745-4A9A-A975-0706ED410930}" type="pres">
      <dgm:prSet presAssocID="{2D683A15-5036-4DE1-B207-11CCE4871AF3}" presName="childShp" presStyleLbl="bgAccFollowNode1" presStyleIdx="3" presStyleCnt="5">
        <dgm:presLayoutVars>
          <dgm:bulletEnabled val="1"/>
        </dgm:presLayoutVars>
      </dgm:prSet>
      <dgm:spPr/>
    </dgm:pt>
    <dgm:pt modelId="{E88928F4-2901-4630-A4E2-186D8A134524}" type="pres">
      <dgm:prSet presAssocID="{10E9BF7A-ABFF-4926-AA0C-3F12DF4DA4F0}" presName="spacing" presStyleCnt="0"/>
      <dgm:spPr/>
    </dgm:pt>
    <dgm:pt modelId="{8DA1C639-A90E-4D87-A76A-5674F55FC51F}" type="pres">
      <dgm:prSet presAssocID="{2D7EC8F8-1D51-4DE7-B1DD-AC95AB912833}" presName="linNode" presStyleCnt="0"/>
      <dgm:spPr/>
    </dgm:pt>
    <dgm:pt modelId="{CD9112CE-094E-43BD-9EB2-2D5B2965E15B}" type="pres">
      <dgm:prSet presAssocID="{2D7EC8F8-1D51-4DE7-B1DD-AC95AB912833}" presName="parentShp" presStyleLbl="node1" presStyleIdx="4" presStyleCnt="5">
        <dgm:presLayoutVars>
          <dgm:bulletEnabled val="1"/>
        </dgm:presLayoutVars>
      </dgm:prSet>
      <dgm:spPr/>
    </dgm:pt>
    <dgm:pt modelId="{60ECE38E-AAAE-4449-96F3-B5A945AF2DCB}" type="pres">
      <dgm:prSet presAssocID="{2D7EC8F8-1D51-4DE7-B1DD-AC95AB912833}" presName="childShp" presStyleLbl="bgAccFollowNode1" presStyleIdx="4" presStyleCnt="5">
        <dgm:presLayoutVars>
          <dgm:bulletEnabled val="1"/>
        </dgm:presLayoutVars>
      </dgm:prSet>
      <dgm:spPr/>
    </dgm:pt>
  </dgm:ptLst>
  <dgm:cxnLst>
    <dgm:cxn modelId="{F9956700-A96A-4FF5-BFA0-4C1C1AEFBA7F}" type="presOf" srcId="{2D7EC8F8-1D51-4DE7-B1DD-AC95AB912833}" destId="{CD9112CE-094E-43BD-9EB2-2D5B2965E15B}" srcOrd="0" destOrd="0" presId="urn:microsoft.com/office/officeart/2005/8/layout/vList6"/>
    <dgm:cxn modelId="{E721A703-CB35-4E16-B63B-F0BE42F82FC9}" srcId="{676A6578-E853-465E-A797-33FD60C3BD4F}" destId="{DA44465D-A489-4D08-88D3-D843E3ED4A69}" srcOrd="0" destOrd="0" parTransId="{07DBDCFD-0F59-4B6E-B9AF-5F03DBF85506}" sibTransId="{6FBB2D3B-7558-464D-AF9D-ADB33D40E6A0}"/>
    <dgm:cxn modelId="{D3566E05-E0C9-418E-AD9E-BEA12EF3ED7A}" srcId="{2D7EC8F8-1D51-4DE7-B1DD-AC95AB912833}" destId="{DB758663-61CB-4D9B-88E7-2F134947CAEE}" srcOrd="1" destOrd="0" parTransId="{D46ADC8C-4ED9-4E8A-9676-779FDF7F5A13}" sibTransId="{D60DBBAD-EFDF-42E9-B57F-761BB24D21D9}"/>
    <dgm:cxn modelId="{921CBF1E-7BDD-45BF-A4D7-BF38D7DE445E}" type="presOf" srcId="{2D683A15-5036-4DE1-B207-11CCE4871AF3}" destId="{FD0E9B6E-0053-411F-BA54-749EFFB7F5E3}" srcOrd="0" destOrd="0" presId="urn:microsoft.com/office/officeart/2005/8/layout/vList6"/>
    <dgm:cxn modelId="{A4E31A25-A9C8-4E8A-8E6D-2E36902EE66A}" type="presOf" srcId="{DF50C5DD-52E9-4882-8DC7-556C729E31F0}" destId="{D471BC38-3DAC-4535-8B62-208C1C440834}" srcOrd="0" destOrd="0" presId="urn:microsoft.com/office/officeart/2005/8/layout/vList6"/>
    <dgm:cxn modelId="{00474837-335B-4288-8DA5-AC736BCA102D}" type="presOf" srcId="{676A6578-E853-465E-A797-33FD60C3BD4F}" destId="{87FE50C7-4558-4A44-B883-EFA208C497D1}" srcOrd="0" destOrd="0" presId="urn:microsoft.com/office/officeart/2005/8/layout/vList6"/>
    <dgm:cxn modelId="{803E5846-7B60-43C8-A4A1-B5FA7BEC3DF8}" type="presOf" srcId="{C2E741E0-2C70-4559-AB50-DE535C7A1339}" destId="{7BEE215A-8DBD-43D8-BB31-4227C42720FA}" srcOrd="0" destOrd="0" presId="urn:microsoft.com/office/officeart/2005/8/layout/vList6"/>
    <dgm:cxn modelId="{41877D4F-B1F2-46E5-886E-1E5737639845}" srcId="{C2E741E0-2C70-4559-AB50-DE535C7A1339}" destId="{2D683A15-5036-4DE1-B207-11CCE4871AF3}" srcOrd="3" destOrd="0" parTransId="{F0FEA1A3-D929-4E6B-813A-4D8E6645E31B}" sibTransId="{10E9BF7A-ABFF-4926-AA0C-3F12DF4DA4F0}"/>
    <dgm:cxn modelId="{6F1D8352-51C9-4A5B-ACEC-7C0D6A6D9BE4}" type="presOf" srcId="{3D8F10BE-DD83-4F79-82F6-8DD5DB95ACDE}" destId="{3E3383F7-ACD3-4F25-AC83-F3A60EC47C16}" srcOrd="0" destOrd="1" presId="urn:microsoft.com/office/officeart/2005/8/layout/vList6"/>
    <dgm:cxn modelId="{E4DBD36A-4D0A-0E4F-B30D-3573768B492E}" type="presOf" srcId="{CF48686A-BA31-2744-9795-847C5734FE3F}" destId="{D471BC38-3DAC-4535-8B62-208C1C440834}" srcOrd="0" destOrd="2" presId="urn:microsoft.com/office/officeart/2005/8/layout/vList6"/>
    <dgm:cxn modelId="{E22F1B6E-D52E-473D-AB0B-ADDD7A555C55}" type="presOf" srcId="{DB758663-61CB-4D9B-88E7-2F134947CAEE}" destId="{60ECE38E-AAAE-4449-96F3-B5A945AF2DCB}" srcOrd="0" destOrd="1" presId="urn:microsoft.com/office/officeart/2005/8/layout/vList6"/>
    <dgm:cxn modelId="{2DC6636F-6133-4ED8-82A4-54C06A803EA0}" srcId="{46DA6634-37C7-4B02-B571-916DD195C3BA}" destId="{DF50C5DD-52E9-4882-8DC7-556C729E31F0}" srcOrd="0" destOrd="0" parTransId="{19B6EC1B-5C3A-4F66-B1DC-2D6EAB901FBF}" sibTransId="{A0F1C5CD-6EDB-4C17-8308-396AB9B846F8}"/>
    <dgm:cxn modelId="{E5DA8070-BBBE-4DCC-BFD9-07762C3D6E39}" srcId="{46DA6634-37C7-4B02-B571-916DD195C3BA}" destId="{22A127F5-4D62-4566-A8DD-0494ADD782C8}" srcOrd="1" destOrd="0" parTransId="{DB5CC3E3-F9F0-4613-A2E0-DE2B4694D505}" sibTransId="{6C200CC0-5CCF-4AD1-AB2C-70CF4676ED56}"/>
    <dgm:cxn modelId="{EEE25978-FD65-4B59-8A88-7304925DEA8F}" srcId="{C2E741E0-2C70-4559-AB50-DE535C7A1339}" destId="{46DA6634-37C7-4B02-B571-916DD195C3BA}" srcOrd="2" destOrd="0" parTransId="{FC6E074B-3D11-4392-AFD1-2445A8A82A0C}" sibTransId="{273A293E-7088-4F38-B0C0-D95234282162}"/>
    <dgm:cxn modelId="{4570E07C-95AF-4B62-BB38-6F2CFFB297BE}" srcId="{2D7EC8F8-1D51-4DE7-B1DD-AC95AB912833}" destId="{B63ADA63-C5E6-40C8-AA5D-9F56918689E4}" srcOrd="0" destOrd="0" parTransId="{7C5BE238-CC03-49BA-8B18-8FA470C81921}" sibTransId="{8E657FDC-538D-418A-9DAD-EA67A3B531D0}"/>
    <dgm:cxn modelId="{1098239A-13C1-4536-9F67-C738512384A4}" srcId="{C2E741E0-2C70-4559-AB50-DE535C7A1339}" destId="{BF136937-BDE6-4483-8E63-123986555ADE}" srcOrd="1" destOrd="0" parTransId="{C68E31B5-FA88-4A58-9CDE-4428BE734AE5}" sibTransId="{D6D09E34-700F-4648-92FD-F6684BA49C62}"/>
    <dgm:cxn modelId="{09709B9D-77DF-48E8-B34E-6C91A95E2C3D}" type="presOf" srcId="{90D1B28A-9207-46BF-9D19-7C9525F8FBE7}" destId="{C6161974-0745-4A9A-A975-0706ED410930}" srcOrd="0" destOrd="0" presId="urn:microsoft.com/office/officeart/2005/8/layout/vList6"/>
    <dgm:cxn modelId="{24119C9F-2EEF-443D-A964-DCDDE8403809}" type="presOf" srcId="{DA44465D-A489-4D08-88D3-D843E3ED4A69}" destId="{80B68DA0-EAA5-46A8-97B7-389AFA9C6EEF}" srcOrd="0" destOrd="0" presId="urn:microsoft.com/office/officeart/2005/8/layout/vList6"/>
    <dgm:cxn modelId="{3EE348AF-8101-D747-94D7-2FB6F9C4E0E8}" srcId="{46DA6634-37C7-4B02-B571-916DD195C3BA}" destId="{CF48686A-BA31-2744-9795-847C5734FE3F}" srcOrd="2" destOrd="0" parTransId="{2F9C3D7C-D11F-5A40-A2C3-721FCDAE2BF3}" sibTransId="{4203D2FE-97DA-9942-A5E4-A133D6E510E9}"/>
    <dgm:cxn modelId="{743A84B2-A9B0-4105-8D69-D8B1363E56DA}" srcId="{2D683A15-5036-4DE1-B207-11CCE4871AF3}" destId="{3DA48C5A-2071-4E43-922C-6612735C1892}" srcOrd="1" destOrd="0" parTransId="{2B9835AA-176F-417A-8CB6-AC040CD08038}" sibTransId="{81FD2595-A584-4A23-A1D3-BD25BB6BF936}"/>
    <dgm:cxn modelId="{E2BFC6BB-F3A0-45DC-86D8-8063643C2987}" type="presOf" srcId="{0D2A856B-1401-48DE-B545-9C5FAD14C1A9}" destId="{3E3383F7-ACD3-4F25-AC83-F3A60EC47C16}" srcOrd="0" destOrd="0" presId="urn:microsoft.com/office/officeart/2005/8/layout/vList6"/>
    <dgm:cxn modelId="{2DEC8DBC-88B5-4FCA-BAD6-7EEC6F0BC79E}" srcId="{C2E741E0-2C70-4559-AB50-DE535C7A1339}" destId="{676A6578-E853-465E-A797-33FD60C3BD4F}" srcOrd="0" destOrd="0" parTransId="{772CD911-1A89-42CB-8220-B90EDA6E5D30}" sibTransId="{479DF6B6-BA68-4CFC-B89D-32FD21A1280F}"/>
    <dgm:cxn modelId="{10D573C2-2E00-441B-B08B-CDB1CC1332C4}" type="presOf" srcId="{BF136937-BDE6-4483-8E63-123986555ADE}" destId="{D987D2E2-3895-4F30-9D71-49532F304D5D}" srcOrd="0" destOrd="0" presId="urn:microsoft.com/office/officeart/2005/8/layout/vList6"/>
    <dgm:cxn modelId="{5CE039D4-F8DD-4990-8E29-7E2B32C8FC74}" type="presOf" srcId="{712DF3A1-B034-4109-8788-6BFF43DC72BC}" destId="{80B68DA0-EAA5-46A8-97B7-389AFA9C6EEF}" srcOrd="0" destOrd="1" presId="urn:microsoft.com/office/officeart/2005/8/layout/vList6"/>
    <dgm:cxn modelId="{BF0526D5-7D41-4A6A-AA0E-E2B1B5F2FDC8}" type="presOf" srcId="{46DA6634-37C7-4B02-B571-916DD195C3BA}" destId="{999D1D33-533C-4192-8C84-D58FB7A7011C}" srcOrd="0" destOrd="0" presId="urn:microsoft.com/office/officeart/2005/8/layout/vList6"/>
    <dgm:cxn modelId="{A46522DB-1B41-420B-9176-58464F2A7FDE}" type="presOf" srcId="{22A127F5-4D62-4566-A8DD-0494ADD782C8}" destId="{D471BC38-3DAC-4535-8B62-208C1C440834}" srcOrd="0" destOrd="1" presId="urn:microsoft.com/office/officeart/2005/8/layout/vList6"/>
    <dgm:cxn modelId="{A5E6B2DC-0577-4642-BAF3-8B502745A6D3}" srcId="{BF136937-BDE6-4483-8E63-123986555ADE}" destId="{0D2A856B-1401-48DE-B545-9C5FAD14C1A9}" srcOrd="0" destOrd="0" parTransId="{0C736292-27A1-4951-88DD-62BD5572D141}" sibTransId="{332F7510-3C3E-4BE4-B282-24940E3276BA}"/>
    <dgm:cxn modelId="{6B9902E3-ACBE-42A9-A8DD-06147869BC5F}" srcId="{C2E741E0-2C70-4559-AB50-DE535C7A1339}" destId="{2D7EC8F8-1D51-4DE7-B1DD-AC95AB912833}" srcOrd="4" destOrd="0" parTransId="{649F3C06-BF4F-4B8A-A953-DEB0A482C839}" sibTransId="{079F2969-35BC-4AA5-B344-48011053A175}"/>
    <dgm:cxn modelId="{C3CD5CE7-A253-41F7-9C4D-BA5FD92F4AA3}" srcId="{BF136937-BDE6-4483-8E63-123986555ADE}" destId="{3D8F10BE-DD83-4F79-82F6-8DD5DB95ACDE}" srcOrd="1" destOrd="0" parTransId="{6956BD52-CB1E-4662-A099-DAD5BD95B104}" sibTransId="{D7FFAA44-9BF3-4594-B1EF-93BFFB75FEFB}"/>
    <dgm:cxn modelId="{00381BE8-3EA0-4194-8412-F752D462E3B6}" type="presOf" srcId="{3DA48C5A-2071-4E43-922C-6612735C1892}" destId="{C6161974-0745-4A9A-A975-0706ED410930}" srcOrd="0" destOrd="1" presId="urn:microsoft.com/office/officeart/2005/8/layout/vList6"/>
    <dgm:cxn modelId="{5DD872EF-678B-44A5-8AC9-192174FC16FF}" srcId="{676A6578-E853-465E-A797-33FD60C3BD4F}" destId="{712DF3A1-B034-4109-8788-6BFF43DC72BC}" srcOrd="1" destOrd="0" parTransId="{6148FAAA-B4C9-41B1-8218-F3C8044CEADE}" sibTransId="{169A1B3B-EEC4-4ACD-AF92-FE58448517A6}"/>
    <dgm:cxn modelId="{C40BE2F0-C966-4D34-BB0D-FF962B90BE82}" srcId="{2D683A15-5036-4DE1-B207-11CCE4871AF3}" destId="{90D1B28A-9207-46BF-9D19-7C9525F8FBE7}" srcOrd="0" destOrd="0" parTransId="{2B17C617-41ED-41ED-9EFB-40CD1EAA807B}" sibTransId="{C6165493-6DB8-4444-B318-2C1FEF666471}"/>
    <dgm:cxn modelId="{ECAAC5F8-8E11-4AF9-ADB6-25D5715D7ABC}" type="presOf" srcId="{B63ADA63-C5E6-40C8-AA5D-9F56918689E4}" destId="{60ECE38E-AAAE-4449-96F3-B5A945AF2DCB}" srcOrd="0" destOrd="0" presId="urn:microsoft.com/office/officeart/2005/8/layout/vList6"/>
    <dgm:cxn modelId="{C317577D-2532-4526-8B59-A3EFB9E993F2}" type="presParOf" srcId="{7BEE215A-8DBD-43D8-BB31-4227C42720FA}" destId="{51501559-F519-441E-B3DC-8D849C9C559C}" srcOrd="0" destOrd="0" presId="urn:microsoft.com/office/officeart/2005/8/layout/vList6"/>
    <dgm:cxn modelId="{3C10672C-A547-4B85-80DC-FA9A06077711}" type="presParOf" srcId="{51501559-F519-441E-B3DC-8D849C9C559C}" destId="{87FE50C7-4558-4A44-B883-EFA208C497D1}" srcOrd="0" destOrd="0" presId="urn:microsoft.com/office/officeart/2005/8/layout/vList6"/>
    <dgm:cxn modelId="{593A3A1D-7581-480D-A3C0-10A41A47322F}" type="presParOf" srcId="{51501559-F519-441E-B3DC-8D849C9C559C}" destId="{80B68DA0-EAA5-46A8-97B7-389AFA9C6EEF}" srcOrd="1" destOrd="0" presId="urn:microsoft.com/office/officeart/2005/8/layout/vList6"/>
    <dgm:cxn modelId="{2BA7020B-9B9F-41C6-81D9-FE4C83CE6F26}" type="presParOf" srcId="{7BEE215A-8DBD-43D8-BB31-4227C42720FA}" destId="{D72B5642-D42E-4C7B-A4D7-DA2CE4E11F06}" srcOrd="1" destOrd="0" presId="urn:microsoft.com/office/officeart/2005/8/layout/vList6"/>
    <dgm:cxn modelId="{37635ADD-CBC9-4FA8-89EC-98092E059124}" type="presParOf" srcId="{7BEE215A-8DBD-43D8-BB31-4227C42720FA}" destId="{E3C9BB8F-3AB8-4155-B4F8-BCD2010622D7}" srcOrd="2" destOrd="0" presId="urn:microsoft.com/office/officeart/2005/8/layout/vList6"/>
    <dgm:cxn modelId="{90A7C6A9-AFBF-4127-9D02-E7B4C517F53D}" type="presParOf" srcId="{E3C9BB8F-3AB8-4155-B4F8-BCD2010622D7}" destId="{D987D2E2-3895-4F30-9D71-49532F304D5D}" srcOrd="0" destOrd="0" presId="urn:microsoft.com/office/officeart/2005/8/layout/vList6"/>
    <dgm:cxn modelId="{F8494A02-5CE6-46D8-96DC-C76D63029D3F}" type="presParOf" srcId="{E3C9BB8F-3AB8-4155-B4F8-BCD2010622D7}" destId="{3E3383F7-ACD3-4F25-AC83-F3A60EC47C16}" srcOrd="1" destOrd="0" presId="urn:microsoft.com/office/officeart/2005/8/layout/vList6"/>
    <dgm:cxn modelId="{8A3D415F-F293-4ACB-B41E-7FAA2422CAAE}" type="presParOf" srcId="{7BEE215A-8DBD-43D8-BB31-4227C42720FA}" destId="{769554DA-1742-4068-A278-4FEDE8C9676E}" srcOrd="3" destOrd="0" presId="urn:microsoft.com/office/officeart/2005/8/layout/vList6"/>
    <dgm:cxn modelId="{9D326B54-F744-40F0-823D-31F73D4F4CC4}" type="presParOf" srcId="{7BEE215A-8DBD-43D8-BB31-4227C42720FA}" destId="{19FE0454-E301-41BD-BF97-83235E469E34}" srcOrd="4" destOrd="0" presId="urn:microsoft.com/office/officeart/2005/8/layout/vList6"/>
    <dgm:cxn modelId="{EE0DF269-494E-44B2-B46C-1FA3C0A1A605}" type="presParOf" srcId="{19FE0454-E301-41BD-BF97-83235E469E34}" destId="{999D1D33-533C-4192-8C84-D58FB7A7011C}" srcOrd="0" destOrd="0" presId="urn:microsoft.com/office/officeart/2005/8/layout/vList6"/>
    <dgm:cxn modelId="{34D902F1-246A-4544-B404-2E3A4CBD7D36}" type="presParOf" srcId="{19FE0454-E301-41BD-BF97-83235E469E34}" destId="{D471BC38-3DAC-4535-8B62-208C1C440834}" srcOrd="1" destOrd="0" presId="urn:microsoft.com/office/officeart/2005/8/layout/vList6"/>
    <dgm:cxn modelId="{A34C67A4-BAC6-466D-AE08-B1C092684742}" type="presParOf" srcId="{7BEE215A-8DBD-43D8-BB31-4227C42720FA}" destId="{C6D5AFF2-B2D7-4B26-A964-90A73120A453}" srcOrd="5" destOrd="0" presId="urn:microsoft.com/office/officeart/2005/8/layout/vList6"/>
    <dgm:cxn modelId="{ECBC95D8-D661-469C-8F03-581554A05EB4}" type="presParOf" srcId="{7BEE215A-8DBD-43D8-BB31-4227C42720FA}" destId="{6EB6C63E-A76D-42D9-8655-D3AC242BC06E}" srcOrd="6" destOrd="0" presId="urn:microsoft.com/office/officeart/2005/8/layout/vList6"/>
    <dgm:cxn modelId="{8207D02F-3E93-41E0-BBA3-C5C280FB90BD}" type="presParOf" srcId="{6EB6C63E-A76D-42D9-8655-D3AC242BC06E}" destId="{FD0E9B6E-0053-411F-BA54-749EFFB7F5E3}" srcOrd="0" destOrd="0" presId="urn:microsoft.com/office/officeart/2005/8/layout/vList6"/>
    <dgm:cxn modelId="{54E3F9EF-1BDA-46E3-8B79-CB65D1C236BD}" type="presParOf" srcId="{6EB6C63E-A76D-42D9-8655-D3AC242BC06E}" destId="{C6161974-0745-4A9A-A975-0706ED410930}" srcOrd="1" destOrd="0" presId="urn:microsoft.com/office/officeart/2005/8/layout/vList6"/>
    <dgm:cxn modelId="{46057782-CF0C-48F7-976C-5276059C8F54}" type="presParOf" srcId="{7BEE215A-8DBD-43D8-BB31-4227C42720FA}" destId="{E88928F4-2901-4630-A4E2-186D8A134524}" srcOrd="7" destOrd="0" presId="urn:microsoft.com/office/officeart/2005/8/layout/vList6"/>
    <dgm:cxn modelId="{58E7790E-07C4-451E-AF83-285CAF81EBA2}" type="presParOf" srcId="{7BEE215A-8DBD-43D8-BB31-4227C42720FA}" destId="{8DA1C639-A90E-4D87-A76A-5674F55FC51F}" srcOrd="8" destOrd="0" presId="urn:microsoft.com/office/officeart/2005/8/layout/vList6"/>
    <dgm:cxn modelId="{35FFA7AA-A764-4909-9176-1E71AADA101C}" type="presParOf" srcId="{8DA1C639-A90E-4D87-A76A-5674F55FC51F}" destId="{CD9112CE-094E-43BD-9EB2-2D5B2965E15B}" srcOrd="0" destOrd="0" presId="urn:microsoft.com/office/officeart/2005/8/layout/vList6"/>
    <dgm:cxn modelId="{E3CC423F-93EC-486E-A260-62E53F890E04}" type="presParOf" srcId="{8DA1C639-A90E-4D87-A76A-5674F55FC51F}" destId="{60ECE38E-AAAE-4449-96F3-B5A945AF2DCB}"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095940-B941-4C17-A282-4920D4E1A8D7}">
      <dsp:nvSpPr>
        <dsp:cNvPr id="0" name=""/>
        <dsp:cNvSpPr/>
      </dsp:nvSpPr>
      <dsp:spPr>
        <a:xfrm>
          <a:off x="8543" y="892096"/>
          <a:ext cx="2060581" cy="618174"/>
        </a:xfrm>
        <a:prstGeom prst="chevron">
          <a:avLst>
            <a:gd name="adj" fmla="val 30000"/>
          </a:avLst>
        </a:prstGeom>
        <a:solidFill>
          <a:schemeClr val="accent2">
            <a:shade val="80000"/>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327" tIns="76327" rIns="76327" bIns="76327"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rEavesXLModOT" panose="020B0603060502020204" pitchFamily="34" charset="0"/>
            </a:rPr>
            <a:t>Share prior knowledge</a:t>
          </a:r>
        </a:p>
      </dsp:txBody>
      <dsp:txXfrm>
        <a:off x="193995" y="892096"/>
        <a:ext cx="1689677" cy="618174"/>
      </dsp:txXfrm>
    </dsp:sp>
    <dsp:sp modelId="{195D4D94-FB4E-4851-8AC3-DD52507E3309}">
      <dsp:nvSpPr>
        <dsp:cNvPr id="0" name=""/>
        <dsp:cNvSpPr/>
      </dsp:nvSpPr>
      <dsp:spPr>
        <a:xfrm>
          <a:off x="8543" y="1510271"/>
          <a:ext cx="1875129" cy="2786851"/>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8177" tIns="148177" rIns="148177" bIns="296354" numCol="1" spcCol="1270" anchor="t" anchorCtr="0">
          <a:noAutofit/>
        </a:bodyPr>
        <a:lstStyle/>
        <a:p>
          <a:pPr marL="0" lvl="0" indent="0" algn="l" defTabSz="533400">
            <a:lnSpc>
              <a:spcPct val="100000"/>
            </a:lnSpc>
            <a:spcBef>
              <a:spcPct val="0"/>
            </a:spcBef>
            <a:spcAft>
              <a:spcPct val="35000"/>
            </a:spcAft>
            <a:buNone/>
          </a:pPr>
          <a:r>
            <a:rPr lang="en-US" sz="1200" kern="1200" dirty="0">
              <a:latin typeface="MrEavesXLModOT" panose="020B0603060502020204" pitchFamily="34" charset="0"/>
            </a:rPr>
            <a:t>Share their knowledge and understanding of the Food loss and waste.</a:t>
          </a:r>
        </a:p>
      </dsp:txBody>
      <dsp:txXfrm>
        <a:off x="8543" y="1510271"/>
        <a:ext cx="1875129" cy="2786851"/>
      </dsp:txXfrm>
    </dsp:sp>
    <dsp:sp modelId="{B33969B1-521B-43F5-813E-FCF164EB97FE}">
      <dsp:nvSpPr>
        <dsp:cNvPr id="0" name=""/>
        <dsp:cNvSpPr/>
      </dsp:nvSpPr>
      <dsp:spPr>
        <a:xfrm>
          <a:off x="2018585" y="892096"/>
          <a:ext cx="2060581" cy="618174"/>
        </a:xfrm>
        <a:prstGeom prst="chevron">
          <a:avLst>
            <a:gd name="adj" fmla="val 30000"/>
          </a:avLst>
        </a:prstGeom>
        <a:solidFill>
          <a:schemeClr val="accent2">
            <a:shade val="80000"/>
            <a:hueOff val="-55988"/>
            <a:satOff val="-17817"/>
            <a:lumOff val="10022"/>
            <a:alphaOff val="0"/>
          </a:schemeClr>
        </a:solidFill>
        <a:ln w="12700" cap="flat" cmpd="sng" algn="ctr">
          <a:solidFill>
            <a:schemeClr val="accent2">
              <a:shade val="80000"/>
              <a:hueOff val="-55988"/>
              <a:satOff val="-17817"/>
              <a:lumOff val="100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327" tIns="76327" rIns="76327" bIns="76327" numCol="1" spcCol="1270" anchor="ctr" anchorCtr="0">
          <a:noAutofit/>
        </a:bodyPr>
        <a:lstStyle/>
        <a:p>
          <a:pPr marL="0" lvl="0" indent="0" algn="ctr" defTabSz="711200">
            <a:lnSpc>
              <a:spcPct val="90000"/>
            </a:lnSpc>
            <a:spcBef>
              <a:spcPct val="0"/>
            </a:spcBef>
            <a:spcAft>
              <a:spcPct val="35000"/>
            </a:spcAft>
            <a:buNone/>
          </a:pPr>
          <a:r>
            <a:rPr lang="en-US" sz="1600" kern="1200" dirty="0">
              <a:solidFill>
                <a:prstClr val="white"/>
              </a:solidFill>
              <a:latin typeface="MrEavesXLModOT" panose="020B0603060502020204" pitchFamily="34" charset="0"/>
              <a:ea typeface="+mn-ea"/>
              <a:cs typeface="+mn-cs"/>
            </a:rPr>
            <a:t>Review</a:t>
          </a:r>
        </a:p>
      </dsp:txBody>
      <dsp:txXfrm>
        <a:off x="2204037" y="892096"/>
        <a:ext cx="1689677" cy="618174"/>
      </dsp:txXfrm>
    </dsp:sp>
    <dsp:sp modelId="{E33DA687-DB99-4067-87A0-54E63F96334C}">
      <dsp:nvSpPr>
        <dsp:cNvPr id="0" name=""/>
        <dsp:cNvSpPr/>
      </dsp:nvSpPr>
      <dsp:spPr>
        <a:xfrm>
          <a:off x="2018585" y="1510271"/>
          <a:ext cx="1875129" cy="2786851"/>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8177" tIns="148177" rIns="148177" bIns="296354" numCol="1" spcCol="1270" anchor="t" anchorCtr="0">
          <a:noAutofit/>
        </a:bodyPr>
        <a:lstStyle/>
        <a:p>
          <a:pPr marL="0" lvl="0" indent="0" algn="l" defTabSz="533400">
            <a:lnSpc>
              <a:spcPct val="100000"/>
            </a:lnSpc>
            <a:spcBef>
              <a:spcPct val="0"/>
            </a:spcBef>
            <a:spcAft>
              <a:spcPct val="35000"/>
            </a:spcAft>
            <a:buNone/>
          </a:pPr>
          <a:r>
            <a:rPr lang="en-US" sz="1200" kern="1200" dirty="0">
              <a:latin typeface="MrEavesXLModOT" panose="020B0603060502020204" pitchFamily="34" charset="0"/>
            </a:rPr>
            <a:t>Videos and social media posts from leading international  organisations.</a:t>
          </a:r>
        </a:p>
        <a:p>
          <a:pPr marL="0" lvl="0" indent="0" algn="l" defTabSz="533400">
            <a:lnSpc>
              <a:spcPct val="100000"/>
            </a:lnSpc>
            <a:spcBef>
              <a:spcPct val="0"/>
            </a:spcBef>
            <a:spcAft>
              <a:spcPct val="35000"/>
            </a:spcAft>
            <a:buNone/>
          </a:pPr>
          <a:r>
            <a:rPr lang="en-US" sz="1200" kern="1200" dirty="0">
              <a:latin typeface="MrEavesXLModOT" panose="020B0603060502020204" pitchFamily="34" charset="0"/>
            </a:rPr>
            <a:t>Identify the business or economic challenge in food loss and waste in Agriculture.</a:t>
          </a:r>
        </a:p>
        <a:p>
          <a:pPr marL="0" lvl="0" indent="0" algn="l" defTabSz="533400">
            <a:lnSpc>
              <a:spcPct val="100000"/>
            </a:lnSpc>
            <a:spcBef>
              <a:spcPct val="0"/>
            </a:spcBef>
            <a:spcAft>
              <a:spcPct val="35000"/>
            </a:spcAft>
            <a:buNone/>
          </a:pPr>
          <a:r>
            <a:rPr lang="en-US" sz="1200" kern="1200" dirty="0">
              <a:latin typeface="MrEavesXLModOT" panose="020B0603060502020204" pitchFamily="34" charset="0"/>
            </a:rPr>
            <a:t>Gather relevant and reliable data and information from a range of digital, online and print sources</a:t>
          </a:r>
        </a:p>
      </dsp:txBody>
      <dsp:txXfrm>
        <a:off x="2018585" y="1510271"/>
        <a:ext cx="1875129" cy="2786851"/>
      </dsp:txXfrm>
    </dsp:sp>
    <dsp:sp modelId="{9AA33AF2-63CA-4A16-B38E-ECA777186D7F}">
      <dsp:nvSpPr>
        <dsp:cNvPr id="0" name=""/>
        <dsp:cNvSpPr/>
      </dsp:nvSpPr>
      <dsp:spPr>
        <a:xfrm>
          <a:off x="4028627" y="892096"/>
          <a:ext cx="2060581" cy="618174"/>
        </a:xfrm>
        <a:prstGeom prst="chevron">
          <a:avLst>
            <a:gd name="adj" fmla="val 30000"/>
          </a:avLst>
        </a:prstGeom>
        <a:solidFill>
          <a:schemeClr val="accent2">
            <a:shade val="80000"/>
            <a:hueOff val="-111975"/>
            <a:satOff val="-35634"/>
            <a:lumOff val="20043"/>
            <a:alphaOff val="0"/>
          </a:schemeClr>
        </a:solidFill>
        <a:ln w="12700" cap="flat" cmpd="sng" algn="ctr">
          <a:solidFill>
            <a:schemeClr val="accent2">
              <a:shade val="80000"/>
              <a:hueOff val="-111975"/>
              <a:satOff val="-35634"/>
              <a:lumOff val="200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327" tIns="76327" rIns="76327" bIns="76327" numCol="1" spcCol="1270" anchor="ctr" anchorCtr="0">
          <a:noAutofit/>
        </a:bodyPr>
        <a:lstStyle/>
        <a:p>
          <a:pPr marL="0" lvl="0" indent="0" algn="ctr" defTabSz="711200">
            <a:lnSpc>
              <a:spcPct val="90000"/>
            </a:lnSpc>
            <a:spcBef>
              <a:spcPct val="0"/>
            </a:spcBef>
            <a:spcAft>
              <a:spcPct val="35000"/>
            </a:spcAft>
            <a:buNone/>
          </a:pPr>
          <a:r>
            <a:rPr lang="en-US" sz="1600" kern="1200" dirty="0">
              <a:solidFill>
                <a:prstClr val="white"/>
              </a:solidFill>
              <a:latin typeface="MrEavesXLModOT" panose="020B0603060502020204" pitchFamily="34" charset="0"/>
              <a:ea typeface="+mn-ea"/>
              <a:cs typeface="+mn-cs"/>
            </a:rPr>
            <a:t>Identify</a:t>
          </a:r>
        </a:p>
      </dsp:txBody>
      <dsp:txXfrm>
        <a:off x="4214079" y="892096"/>
        <a:ext cx="1689677" cy="618174"/>
      </dsp:txXfrm>
    </dsp:sp>
    <dsp:sp modelId="{EDB9B41F-3EB0-4D85-8F23-D8AB29A03BD7}">
      <dsp:nvSpPr>
        <dsp:cNvPr id="0" name=""/>
        <dsp:cNvSpPr/>
      </dsp:nvSpPr>
      <dsp:spPr>
        <a:xfrm>
          <a:off x="4028627" y="1510271"/>
          <a:ext cx="1875129" cy="2786851"/>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8177" tIns="148177" rIns="148177" bIns="296354" numCol="1" spcCol="1270" anchor="t" anchorCtr="0">
          <a:noAutofit/>
        </a:bodyPr>
        <a:lstStyle/>
        <a:p>
          <a:pPr marL="0" lvl="0" indent="0" algn="l" defTabSz="533400">
            <a:lnSpc>
              <a:spcPct val="100000"/>
            </a:lnSpc>
            <a:spcBef>
              <a:spcPct val="0"/>
            </a:spcBef>
            <a:spcAft>
              <a:spcPct val="35000"/>
            </a:spcAft>
            <a:buNone/>
          </a:pPr>
          <a:r>
            <a:rPr lang="en-US" sz="1200" kern="1200" dirty="0">
              <a:latin typeface="MrEavesXLModOT" panose="020B0603060502020204" pitchFamily="34" charset="0"/>
            </a:rPr>
            <a:t>Generate a range or viable options in response to the business/ economic challenges/barriers of food loss and waste.</a:t>
          </a:r>
        </a:p>
        <a:p>
          <a:pPr marL="0" lvl="0" indent="0" algn="l" defTabSz="533400">
            <a:lnSpc>
              <a:spcPct val="100000"/>
            </a:lnSpc>
            <a:spcBef>
              <a:spcPct val="0"/>
            </a:spcBef>
            <a:spcAft>
              <a:spcPct val="35000"/>
            </a:spcAft>
            <a:buNone/>
          </a:pPr>
          <a:r>
            <a:rPr lang="en-US" sz="1200" kern="1200" dirty="0">
              <a:latin typeface="MrEavesXLModOT" panose="020B0603060502020204" pitchFamily="34" charset="0"/>
            </a:rPr>
            <a:t>Criteria of success to assess options presented by the class groups. </a:t>
          </a:r>
        </a:p>
      </dsp:txBody>
      <dsp:txXfrm>
        <a:off x="4028627" y="1510271"/>
        <a:ext cx="1875129" cy="2786851"/>
      </dsp:txXfrm>
    </dsp:sp>
    <dsp:sp modelId="{0EE103B9-003F-4989-9461-BFA76892AB2F}">
      <dsp:nvSpPr>
        <dsp:cNvPr id="0" name=""/>
        <dsp:cNvSpPr/>
      </dsp:nvSpPr>
      <dsp:spPr>
        <a:xfrm>
          <a:off x="6038669" y="892096"/>
          <a:ext cx="2060581" cy="618174"/>
        </a:xfrm>
        <a:prstGeom prst="chevron">
          <a:avLst>
            <a:gd name="adj" fmla="val 30000"/>
          </a:avLst>
        </a:prstGeom>
        <a:solidFill>
          <a:schemeClr val="accent2">
            <a:shade val="80000"/>
            <a:hueOff val="-167963"/>
            <a:satOff val="-53451"/>
            <a:lumOff val="30064"/>
            <a:alphaOff val="0"/>
          </a:schemeClr>
        </a:solidFill>
        <a:ln w="12700" cap="flat" cmpd="sng" algn="ctr">
          <a:solidFill>
            <a:schemeClr val="accent2">
              <a:shade val="80000"/>
              <a:hueOff val="-167963"/>
              <a:satOff val="-53451"/>
              <a:lumOff val="3006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327" tIns="76327" rIns="76327" bIns="76327" numCol="1" spcCol="1270" anchor="ctr" anchorCtr="0">
          <a:noAutofit/>
        </a:bodyPr>
        <a:lstStyle/>
        <a:p>
          <a:pPr marL="0" lvl="0" indent="0" algn="ctr" defTabSz="711200">
            <a:lnSpc>
              <a:spcPct val="90000"/>
            </a:lnSpc>
            <a:spcBef>
              <a:spcPct val="0"/>
            </a:spcBef>
            <a:spcAft>
              <a:spcPct val="35000"/>
            </a:spcAft>
            <a:buNone/>
          </a:pPr>
          <a:r>
            <a:rPr lang="en-US" sz="1600" kern="1200" dirty="0">
              <a:solidFill>
                <a:prstClr val="white"/>
              </a:solidFill>
              <a:latin typeface="MrEavesXLModOT" panose="020B0603060502020204" pitchFamily="34" charset="0"/>
              <a:ea typeface="+mn-ea"/>
              <a:cs typeface="+mn-cs"/>
            </a:rPr>
            <a:t>Produce</a:t>
          </a:r>
        </a:p>
      </dsp:txBody>
      <dsp:txXfrm>
        <a:off x="6224121" y="892096"/>
        <a:ext cx="1689677" cy="618174"/>
      </dsp:txXfrm>
    </dsp:sp>
    <dsp:sp modelId="{DBCDD656-65EB-4906-B4BE-712E89519E37}">
      <dsp:nvSpPr>
        <dsp:cNvPr id="0" name=""/>
        <dsp:cNvSpPr/>
      </dsp:nvSpPr>
      <dsp:spPr>
        <a:xfrm>
          <a:off x="6038669" y="1510271"/>
          <a:ext cx="1875129" cy="2786851"/>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8177" tIns="148177" rIns="148177" bIns="296354" numCol="1" spcCol="1270" anchor="t" anchorCtr="0">
          <a:noAutofit/>
        </a:bodyPr>
        <a:lstStyle/>
        <a:p>
          <a:pPr marL="0" lvl="0" indent="0" algn="l" defTabSz="533400">
            <a:lnSpc>
              <a:spcPct val="100000"/>
            </a:lnSpc>
            <a:spcBef>
              <a:spcPct val="0"/>
            </a:spcBef>
            <a:spcAft>
              <a:spcPct val="35000"/>
            </a:spcAft>
            <a:buNone/>
          </a:pPr>
          <a:r>
            <a:rPr lang="en-US" sz="1200" kern="1200" dirty="0">
              <a:latin typeface="MrEavesXLModOT" panose="020B0603060502020204" pitchFamily="34" charset="0"/>
            </a:rPr>
            <a:t>Plan and produce an awareness-raising campaign (social media post, video or PowerPoint), demonstrating your knowledge and understanding of the business or economic challenge, to educate a specific audience about the challenge and solution/s on Food Loss and Waste. </a:t>
          </a:r>
        </a:p>
      </dsp:txBody>
      <dsp:txXfrm>
        <a:off x="6038669" y="1510271"/>
        <a:ext cx="1875129" cy="2786851"/>
      </dsp:txXfrm>
    </dsp:sp>
    <dsp:sp modelId="{A74D9EBC-0671-4996-B2D2-C0BA1DD9707A}">
      <dsp:nvSpPr>
        <dsp:cNvPr id="0" name=""/>
        <dsp:cNvSpPr/>
      </dsp:nvSpPr>
      <dsp:spPr>
        <a:xfrm>
          <a:off x="8048711" y="892096"/>
          <a:ext cx="2060581" cy="618174"/>
        </a:xfrm>
        <a:prstGeom prst="chevron">
          <a:avLst>
            <a:gd name="adj" fmla="val 30000"/>
          </a:avLst>
        </a:prstGeom>
        <a:solidFill>
          <a:schemeClr val="accent2">
            <a:shade val="80000"/>
            <a:hueOff val="-223951"/>
            <a:satOff val="-71268"/>
            <a:lumOff val="40086"/>
            <a:alphaOff val="0"/>
          </a:schemeClr>
        </a:solidFill>
        <a:ln w="12700" cap="flat" cmpd="sng" algn="ctr">
          <a:solidFill>
            <a:schemeClr val="accent2">
              <a:shade val="80000"/>
              <a:hueOff val="-223951"/>
              <a:satOff val="-71268"/>
              <a:lumOff val="4008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327" tIns="76327" rIns="76327" bIns="76327" numCol="1" spcCol="1270" anchor="ctr" anchorCtr="0">
          <a:noAutofit/>
        </a:bodyPr>
        <a:lstStyle/>
        <a:p>
          <a:pPr marL="0" lvl="0" indent="0" algn="ctr" defTabSz="711200">
            <a:lnSpc>
              <a:spcPct val="90000"/>
            </a:lnSpc>
            <a:spcBef>
              <a:spcPct val="0"/>
            </a:spcBef>
            <a:spcAft>
              <a:spcPct val="35000"/>
            </a:spcAft>
            <a:buNone/>
          </a:pPr>
          <a:r>
            <a:rPr lang="en-US" sz="1600" kern="1200" dirty="0">
              <a:solidFill>
                <a:prstClr val="white"/>
              </a:solidFill>
              <a:latin typeface="MrEavesXLModOT" panose="020B0603060502020204" pitchFamily="34" charset="0"/>
              <a:ea typeface="+mn-ea"/>
              <a:cs typeface="+mn-cs"/>
            </a:rPr>
            <a:t>Activate</a:t>
          </a:r>
        </a:p>
      </dsp:txBody>
      <dsp:txXfrm>
        <a:off x="8234163" y="892096"/>
        <a:ext cx="1689677" cy="618174"/>
      </dsp:txXfrm>
    </dsp:sp>
    <dsp:sp modelId="{1263F922-9AB9-4E10-90EA-CE45B5EF6C5D}">
      <dsp:nvSpPr>
        <dsp:cNvPr id="0" name=""/>
        <dsp:cNvSpPr/>
      </dsp:nvSpPr>
      <dsp:spPr>
        <a:xfrm>
          <a:off x="8048711" y="1510271"/>
          <a:ext cx="1875129" cy="2786851"/>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8177" tIns="148177" rIns="148177" bIns="296354" numCol="1" spcCol="1270" anchor="t" anchorCtr="0">
          <a:noAutofit/>
        </a:bodyPr>
        <a:lstStyle/>
        <a:p>
          <a:pPr marL="0" lvl="0" indent="0" algn="l" defTabSz="533400">
            <a:lnSpc>
              <a:spcPct val="100000"/>
            </a:lnSpc>
            <a:spcBef>
              <a:spcPct val="0"/>
            </a:spcBef>
            <a:spcAft>
              <a:spcPct val="35000"/>
            </a:spcAft>
            <a:buNone/>
          </a:pPr>
          <a:r>
            <a:rPr lang="en-US" sz="1200" kern="1200" dirty="0">
              <a:latin typeface="MrEavesXLModOT" panose="020B0603060502020204" pitchFamily="34" charset="0"/>
            </a:rPr>
            <a:t>Load your campaign  onto an online platform to generate awareness of the challenges and opportunities for International Food and Waste Day – 29 September. </a:t>
          </a:r>
        </a:p>
      </dsp:txBody>
      <dsp:txXfrm>
        <a:off x="8048711" y="1510271"/>
        <a:ext cx="1875129" cy="27868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DCEB6C-5865-45F7-AA45-E743CBBD483F}">
      <dsp:nvSpPr>
        <dsp:cNvPr id="0" name=""/>
        <dsp:cNvSpPr/>
      </dsp:nvSpPr>
      <dsp:spPr>
        <a:xfrm>
          <a:off x="2749598" y="1494822"/>
          <a:ext cx="1470294" cy="121086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AU" sz="2800" kern="1200" dirty="0"/>
            <a:t>Food Loss</a:t>
          </a:r>
        </a:p>
      </dsp:txBody>
      <dsp:txXfrm>
        <a:off x="2964918" y="1672149"/>
        <a:ext cx="1039654" cy="856209"/>
      </dsp:txXfrm>
    </dsp:sp>
    <dsp:sp modelId="{9B788528-5F91-4B59-9C4B-1171782FFAA2}">
      <dsp:nvSpPr>
        <dsp:cNvPr id="0" name=""/>
        <dsp:cNvSpPr/>
      </dsp:nvSpPr>
      <dsp:spPr>
        <a:xfrm rot="16315169">
          <a:off x="3382109" y="1355715"/>
          <a:ext cx="254357" cy="24460"/>
        </a:xfrm>
        <a:custGeom>
          <a:avLst/>
          <a:gdLst/>
          <a:ahLst/>
          <a:cxnLst/>
          <a:rect l="0" t="0" r="0" b="0"/>
          <a:pathLst>
            <a:path>
              <a:moveTo>
                <a:pt x="0" y="12230"/>
              </a:moveTo>
              <a:lnTo>
                <a:pt x="254357" y="1223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a:off x="3502929" y="1361586"/>
        <a:ext cx="12717" cy="12717"/>
      </dsp:txXfrm>
    </dsp:sp>
    <dsp:sp modelId="{0960C9A2-C8F4-4094-A664-C1D5428CB9A9}">
      <dsp:nvSpPr>
        <dsp:cNvPr id="0" name=""/>
        <dsp:cNvSpPr/>
      </dsp:nvSpPr>
      <dsp:spPr>
        <a:xfrm>
          <a:off x="2338112" y="320"/>
          <a:ext cx="2392442" cy="1240611"/>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2533650">
            <a:lnSpc>
              <a:spcPct val="90000"/>
            </a:lnSpc>
            <a:spcBef>
              <a:spcPct val="0"/>
            </a:spcBef>
            <a:spcAft>
              <a:spcPct val="35000"/>
            </a:spcAft>
            <a:buNone/>
          </a:pPr>
          <a:endParaRPr lang="en-AU" sz="5700" kern="1200" dirty="0"/>
        </a:p>
      </dsp:txBody>
      <dsp:txXfrm>
        <a:off x="2688477" y="182003"/>
        <a:ext cx="1691712" cy="877245"/>
      </dsp:txXfrm>
    </dsp:sp>
    <dsp:sp modelId="{4C742645-9474-49CC-8673-2F6E677B29AB}">
      <dsp:nvSpPr>
        <dsp:cNvPr id="0" name=""/>
        <dsp:cNvSpPr/>
      </dsp:nvSpPr>
      <dsp:spPr>
        <a:xfrm rot="19752820">
          <a:off x="4005932" y="1462792"/>
          <a:ext cx="1056432" cy="24460"/>
        </a:xfrm>
        <a:custGeom>
          <a:avLst/>
          <a:gdLst/>
          <a:ahLst/>
          <a:cxnLst/>
          <a:rect l="0" t="0" r="0" b="0"/>
          <a:pathLst>
            <a:path>
              <a:moveTo>
                <a:pt x="0" y="12230"/>
              </a:moveTo>
              <a:lnTo>
                <a:pt x="1056432" y="1223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a:off x="4507738" y="1448612"/>
        <a:ext cx="52821" cy="52821"/>
      </dsp:txXfrm>
    </dsp:sp>
    <dsp:sp modelId="{5488EC17-7C18-422F-B7D2-AA51C31B5063}">
      <dsp:nvSpPr>
        <dsp:cNvPr id="0" name=""/>
        <dsp:cNvSpPr/>
      </dsp:nvSpPr>
      <dsp:spPr>
        <a:xfrm>
          <a:off x="4577049" y="116452"/>
          <a:ext cx="2392442" cy="1240611"/>
        </a:xfrm>
        <a:prstGeom prst="ellipse">
          <a:avLst/>
        </a:prstGeom>
        <a:solidFill>
          <a:schemeClr val="accent2">
            <a:hueOff val="-1155063"/>
            <a:satOff val="1836"/>
            <a:lumOff val="29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2533650">
            <a:lnSpc>
              <a:spcPct val="90000"/>
            </a:lnSpc>
            <a:spcBef>
              <a:spcPct val="0"/>
            </a:spcBef>
            <a:spcAft>
              <a:spcPct val="35000"/>
            </a:spcAft>
            <a:buNone/>
          </a:pPr>
          <a:endParaRPr lang="en-AU" sz="5700" kern="1200"/>
        </a:p>
      </dsp:txBody>
      <dsp:txXfrm>
        <a:off x="4927414" y="298135"/>
        <a:ext cx="1691712" cy="877245"/>
      </dsp:txXfrm>
    </dsp:sp>
    <dsp:sp modelId="{4888F1FC-EC31-4A45-B615-E177F0652243}">
      <dsp:nvSpPr>
        <dsp:cNvPr id="0" name=""/>
        <dsp:cNvSpPr/>
      </dsp:nvSpPr>
      <dsp:spPr>
        <a:xfrm rot="97343">
          <a:off x="4219386" y="2113922"/>
          <a:ext cx="359515" cy="24460"/>
        </a:xfrm>
        <a:custGeom>
          <a:avLst/>
          <a:gdLst/>
          <a:ahLst/>
          <a:cxnLst/>
          <a:rect l="0" t="0" r="0" b="0"/>
          <a:pathLst>
            <a:path>
              <a:moveTo>
                <a:pt x="0" y="12230"/>
              </a:moveTo>
              <a:lnTo>
                <a:pt x="359515" y="1223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a:off x="4390156" y="2117165"/>
        <a:ext cx="17975" cy="17975"/>
      </dsp:txXfrm>
    </dsp:sp>
    <dsp:sp modelId="{ADB3760C-7CE8-4C12-B6F4-CCF05A1F05CA}">
      <dsp:nvSpPr>
        <dsp:cNvPr id="0" name=""/>
        <dsp:cNvSpPr/>
      </dsp:nvSpPr>
      <dsp:spPr>
        <a:xfrm>
          <a:off x="4577049" y="1544767"/>
          <a:ext cx="2392442" cy="1240611"/>
        </a:xfrm>
        <a:prstGeom prst="ellipse">
          <a:avLst/>
        </a:prstGeom>
        <a:solidFill>
          <a:schemeClr val="accent2">
            <a:hueOff val="-2310126"/>
            <a:satOff val="3671"/>
            <a:lumOff val="59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2533650">
            <a:lnSpc>
              <a:spcPct val="90000"/>
            </a:lnSpc>
            <a:spcBef>
              <a:spcPct val="0"/>
            </a:spcBef>
            <a:spcAft>
              <a:spcPct val="35000"/>
            </a:spcAft>
            <a:buNone/>
          </a:pPr>
          <a:endParaRPr lang="en-AU" sz="5700" kern="1200"/>
        </a:p>
      </dsp:txBody>
      <dsp:txXfrm>
        <a:off x="4927414" y="1726450"/>
        <a:ext cx="1691712" cy="877245"/>
      </dsp:txXfrm>
    </dsp:sp>
    <dsp:sp modelId="{11D67F8E-22AD-48A7-9AE7-EC258EFF2819}">
      <dsp:nvSpPr>
        <dsp:cNvPr id="0" name=""/>
        <dsp:cNvSpPr/>
      </dsp:nvSpPr>
      <dsp:spPr>
        <a:xfrm rot="1955842">
          <a:off x="3976177" y="2764490"/>
          <a:ext cx="1132875" cy="24460"/>
        </a:xfrm>
        <a:custGeom>
          <a:avLst/>
          <a:gdLst/>
          <a:ahLst/>
          <a:cxnLst/>
          <a:rect l="0" t="0" r="0" b="0"/>
          <a:pathLst>
            <a:path>
              <a:moveTo>
                <a:pt x="0" y="12230"/>
              </a:moveTo>
              <a:lnTo>
                <a:pt x="1132875" y="1223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a:off x="4514292" y="2748399"/>
        <a:ext cx="56643" cy="56643"/>
      </dsp:txXfrm>
    </dsp:sp>
    <dsp:sp modelId="{BC08009E-2B6D-4B83-B7DB-DB1AFD4426C2}">
      <dsp:nvSpPr>
        <dsp:cNvPr id="0" name=""/>
        <dsp:cNvSpPr/>
      </dsp:nvSpPr>
      <dsp:spPr>
        <a:xfrm>
          <a:off x="4577049" y="2943372"/>
          <a:ext cx="2392442" cy="1240611"/>
        </a:xfrm>
        <a:prstGeom prst="ellipse">
          <a:avLst/>
        </a:prstGeom>
        <a:solidFill>
          <a:schemeClr val="accent2">
            <a:hueOff val="-3465190"/>
            <a:satOff val="5507"/>
            <a:lumOff val="89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2533650">
            <a:lnSpc>
              <a:spcPct val="90000"/>
            </a:lnSpc>
            <a:spcBef>
              <a:spcPct val="0"/>
            </a:spcBef>
            <a:spcAft>
              <a:spcPct val="35000"/>
            </a:spcAft>
            <a:buNone/>
          </a:pPr>
          <a:endParaRPr lang="en-AU" sz="5700" kern="1200"/>
        </a:p>
      </dsp:txBody>
      <dsp:txXfrm>
        <a:off x="4927414" y="3125055"/>
        <a:ext cx="1691712" cy="877245"/>
      </dsp:txXfrm>
    </dsp:sp>
    <dsp:sp modelId="{F2707086-3DFC-4F8D-A155-A5F4E99045C1}">
      <dsp:nvSpPr>
        <dsp:cNvPr id="0" name=""/>
        <dsp:cNvSpPr/>
      </dsp:nvSpPr>
      <dsp:spPr>
        <a:xfrm rot="5283549">
          <a:off x="3390212" y="2812225"/>
          <a:ext cx="238148" cy="24460"/>
        </a:xfrm>
        <a:custGeom>
          <a:avLst/>
          <a:gdLst/>
          <a:ahLst/>
          <a:cxnLst/>
          <a:rect l="0" t="0" r="0" b="0"/>
          <a:pathLst>
            <a:path>
              <a:moveTo>
                <a:pt x="0" y="12230"/>
              </a:moveTo>
              <a:lnTo>
                <a:pt x="238148" y="1223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a:off x="3503333" y="2818502"/>
        <a:ext cx="11907" cy="11907"/>
      </dsp:txXfrm>
    </dsp:sp>
    <dsp:sp modelId="{E4FC2342-CA25-4094-A1D8-555A23C214B9}">
      <dsp:nvSpPr>
        <dsp:cNvPr id="0" name=""/>
        <dsp:cNvSpPr/>
      </dsp:nvSpPr>
      <dsp:spPr>
        <a:xfrm>
          <a:off x="2338116" y="2943366"/>
          <a:ext cx="2392442" cy="1240611"/>
        </a:xfrm>
        <a:prstGeom prst="ellipse">
          <a:avLst/>
        </a:prstGeom>
        <a:solidFill>
          <a:schemeClr val="accent2">
            <a:hueOff val="-4620253"/>
            <a:satOff val="7342"/>
            <a:lumOff val="119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2533650">
            <a:lnSpc>
              <a:spcPct val="90000"/>
            </a:lnSpc>
            <a:spcBef>
              <a:spcPct val="0"/>
            </a:spcBef>
            <a:spcAft>
              <a:spcPct val="35000"/>
            </a:spcAft>
            <a:buNone/>
          </a:pPr>
          <a:endParaRPr lang="en-AU" sz="5700" kern="1200"/>
        </a:p>
      </dsp:txBody>
      <dsp:txXfrm>
        <a:off x="2688481" y="3125049"/>
        <a:ext cx="1691712" cy="877245"/>
      </dsp:txXfrm>
    </dsp:sp>
    <dsp:sp modelId="{BBE4BF4E-32DC-472C-9EAA-8267398023D4}">
      <dsp:nvSpPr>
        <dsp:cNvPr id="0" name=""/>
        <dsp:cNvSpPr/>
      </dsp:nvSpPr>
      <dsp:spPr>
        <a:xfrm rot="8925363">
          <a:off x="1895477" y="2725990"/>
          <a:ext cx="1075361" cy="24460"/>
        </a:xfrm>
        <a:custGeom>
          <a:avLst/>
          <a:gdLst/>
          <a:ahLst/>
          <a:cxnLst/>
          <a:rect l="0" t="0" r="0" b="0"/>
          <a:pathLst>
            <a:path>
              <a:moveTo>
                <a:pt x="0" y="12230"/>
              </a:moveTo>
              <a:lnTo>
                <a:pt x="1075361" y="1223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rot="10800000">
        <a:off x="2406274" y="2711336"/>
        <a:ext cx="53768" cy="53768"/>
      </dsp:txXfrm>
    </dsp:sp>
    <dsp:sp modelId="{74BE9776-D7C5-4B34-8C7F-70FC94883C66}">
      <dsp:nvSpPr>
        <dsp:cNvPr id="0" name=""/>
        <dsp:cNvSpPr/>
      </dsp:nvSpPr>
      <dsp:spPr>
        <a:xfrm>
          <a:off x="0" y="2868328"/>
          <a:ext cx="2392442" cy="1240611"/>
        </a:xfrm>
        <a:prstGeom prst="ellipse">
          <a:avLst/>
        </a:prstGeom>
        <a:solidFill>
          <a:schemeClr val="accent2">
            <a:hueOff val="-5775316"/>
            <a:satOff val="9178"/>
            <a:lumOff val="149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2533650">
            <a:lnSpc>
              <a:spcPct val="90000"/>
            </a:lnSpc>
            <a:spcBef>
              <a:spcPct val="0"/>
            </a:spcBef>
            <a:spcAft>
              <a:spcPct val="35000"/>
            </a:spcAft>
            <a:buNone/>
          </a:pPr>
          <a:endParaRPr lang="en-AU" sz="5700" kern="1200" dirty="0"/>
        </a:p>
      </dsp:txBody>
      <dsp:txXfrm>
        <a:off x="350365" y="3050011"/>
        <a:ext cx="1691712" cy="877245"/>
      </dsp:txXfrm>
    </dsp:sp>
    <dsp:sp modelId="{4C55C362-1160-44C0-AA9C-44E4DB089ED1}">
      <dsp:nvSpPr>
        <dsp:cNvPr id="0" name=""/>
        <dsp:cNvSpPr/>
      </dsp:nvSpPr>
      <dsp:spPr>
        <a:xfrm rot="10812162">
          <a:off x="2392413" y="2084790"/>
          <a:ext cx="357193" cy="24460"/>
        </a:xfrm>
        <a:custGeom>
          <a:avLst/>
          <a:gdLst/>
          <a:ahLst/>
          <a:cxnLst/>
          <a:rect l="0" t="0" r="0" b="0"/>
          <a:pathLst>
            <a:path>
              <a:moveTo>
                <a:pt x="0" y="12230"/>
              </a:moveTo>
              <a:lnTo>
                <a:pt x="357193" y="1223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rot="10800000">
        <a:off x="2562080" y="2088091"/>
        <a:ext cx="17859" cy="17859"/>
      </dsp:txXfrm>
    </dsp:sp>
    <dsp:sp modelId="{D2D37C89-6295-47C6-9E6C-F8EF6857CB62}">
      <dsp:nvSpPr>
        <dsp:cNvPr id="0" name=""/>
        <dsp:cNvSpPr/>
      </dsp:nvSpPr>
      <dsp:spPr>
        <a:xfrm>
          <a:off x="0" y="1471851"/>
          <a:ext cx="2392442" cy="1240611"/>
        </a:xfrm>
        <a:prstGeom prst="ellipse">
          <a:avLst/>
        </a:prstGeom>
        <a:solidFill>
          <a:schemeClr val="accent2">
            <a:hueOff val="-6930379"/>
            <a:satOff val="11013"/>
            <a:lumOff val="179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2533650">
            <a:lnSpc>
              <a:spcPct val="90000"/>
            </a:lnSpc>
            <a:spcBef>
              <a:spcPct val="0"/>
            </a:spcBef>
            <a:spcAft>
              <a:spcPct val="35000"/>
            </a:spcAft>
            <a:buNone/>
          </a:pPr>
          <a:endParaRPr lang="en-AU" sz="5700" kern="1200" dirty="0"/>
        </a:p>
      </dsp:txBody>
      <dsp:txXfrm>
        <a:off x="350365" y="1653534"/>
        <a:ext cx="1691712" cy="877245"/>
      </dsp:txXfrm>
    </dsp:sp>
    <dsp:sp modelId="{59563426-A1D6-48EE-A4DF-A86A8940FB19}">
      <dsp:nvSpPr>
        <dsp:cNvPr id="0" name=""/>
        <dsp:cNvSpPr/>
      </dsp:nvSpPr>
      <dsp:spPr>
        <a:xfrm rot="12692942">
          <a:off x="1887656" y="1441487"/>
          <a:ext cx="1088124" cy="24460"/>
        </a:xfrm>
        <a:custGeom>
          <a:avLst/>
          <a:gdLst/>
          <a:ahLst/>
          <a:cxnLst/>
          <a:rect l="0" t="0" r="0" b="0"/>
          <a:pathLst>
            <a:path>
              <a:moveTo>
                <a:pt x="0" y="12230"/>
              </a:moveTo>
              <a:lnTo>
                <a:pt x="1088124" y="1223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rot="10800000">
        <a:off x="2404515" y="1426514"/>
        <a:ext cx="54406" cy="54406"/>
      </dsp:txXfrm>
    </dsp:sp>
    <dsp:sp modelId="{572C41DF-AB72-4452-A4B3-83A21AB51117}">
      <dsp:nvSpPr>
        <dsp:cNvPr id="0" name=""/>
        <dsp:cNvSpPr/>
      </dsp:nvSpPr>
      <dsp:spPr>
        <a:xfrm>
          <a:off x="0" y="74843"/>
          <a:ext cx="2392442" cy="1240611"/>
        </a:xfrm>
        <a:prstGeom prst="ellipse">
          <a:avLst/>
        </a:prstGeom>
        <a:solidFill>
          <a:schemeClr val="accent2">
            <a:hueOff val="-8085442"/>
            <a:satOff val="12849"/>
            <a:lumOff val="20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2533650">
            <a:lnSpc>
              <a:spcPct val="90000"/>
            </a:lnSpc>
            <a:spcBef>
              <a:spcPct val="0"/>
            </a:spcBef>
            <a:spcAft>
              <a:spcPct val="35000"/>
            </a:spcAft>
            <a:buNone/>
          </a:pPr>
          <a:endParaRPr lang="en-AU" sz="5700" kern="1200" dirty="0"/>
        </a:p>
      </dsp:txBody>
      <dsp:txXfrm>
        <a:off x="350365" y="256526"/>
        <a:ext cx="1691712" cy="8772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DCEB6C-5865-45F7-AA45-E743CBBD483F}">
      <dsp:nvSpPr>
        <dsp:cNvPr id="0" name=""/>
        <dsp:cNvSpPr/>
      </dsp:nvSpPr>
      <dsp:spPr>
        <a:xfrm>
          <a:off x="2740425" y="1513737"/>
          <a:ext cx="1488639" cy="1225971"/>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AU" sz="2800" kern="1200" dirty="0"/>
            <a:t>Food Waste</a:t>
          </a:r>
        </a:p>
      </dsp:txBody>
      <dsp:txXfrm>
        <a:off x="2958431" y="1693276"/>
        <a:ext cx="1052627" cy="866893"/>
      </dsp:txXfrm>
    </dsp:sp>
    <dsp:sp modelId="{9B788528-5F91-4B59-9C4B-1171782FFAA2}">
      <dsp:nvSpPr>
        <dsp:cNvPr id="0" name=""/>
        <dsp:cNvSpPr/>
      </dsp:nvSpPr>
      <dsp:spPr>
        <a:xfrm rot="16315168">
          <a:off x="3380197" y="1372241"/>
          <a:ext cx="258837" cy="24765"/>
        </a:xfrm>
        <a:custGeom>
          <a:avLst/>
          <a:gdLst/>
          <a:ahLst/>
          <a:cxnLst/>
          <a:rect l="0" t="0" r="0" b="0"/>
          <a:pathLst>
            <a:path>
              <a:moveTo>
                <a:pt x="0" y="12382"/>
              </a:moveTo>
              <a:lnTo>
                <a:pt x="258837" y="12382"/>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a:off x="3503145" y="1378153"/>
        <a:ext cx="12941" cy="12941"/>
      </dsp:txXfrm>
    </dsp:sp>
    <dsp:sp modelId="{0960C9A2-C8F4-4094-A664-C1D5428CB9A9}">
      <dsp:nvSpPr>
        <dsp:cNvPr id="0" name=""/>
        <dsp:cNvSpPr/>
      </dsp:nvSpPr>
      <dsp:spPr>
        <a:xfrm>
          <a:off x="2323848" y="-718"/>
          <a:ext cx="2422294" cy="1256091"/>
        </a:xfrm>
        <a:prstGeom prst="ellips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195" tIns="36195" rIns="36195" bIns="36195" numCol="1" spcCol="1270" anchor="ctr" anchorCtr="0">
          <a:noAutofit/>
        </a:bodyPr>
        <a:lstStyle/>
        <a:p>
          <a:pPr marL="0" lvl="0" indent="0" algn="ctr" defTabSz="2533650">
            <a:lnSpc>
              <a:spcPct val="90000"/>
            </a:lnSpc>
            <a:spcBef>
              <a:spcPct val="0"/>
            </a:spcBef>
            <a:spcAft>
              <a:spcPct val="35000"/>
            </a:spcAft>
            <a:buNone/>
          </a:pPr>
          <a:endParaRPr lang="en-AU" sz="5700" kern="1200" dirty="0"/>
        </a:p>
      </dsp:txBody>
      <dsp:txXfrm>
        <a:off x="2678585" y="183232"/>
        <a:ext cx="1712820" cy="888191"/>
      </dsp:txXfrm>
    </dsp:sp>
    <dsp:sp modelId="{4C742645-9474-49CC-8673-2F6E677B29AB}">
      <dsp:nvSpPr>
        <dsp:cNvPr id="0" name=""/>
        <dsp:cNvSpPr/>
      </dsp:nvSpPr>
      <dsp:spPr>
        <a:xfrm rot="19722726">
          <a:off x="4008048" y="1480379"/>
          <a:ext cx="1039752" cy="24765"/>
        </a:xfrm>
        <a:custGeom>
          <a:avLst/>
          <a:gdLst/>
          <a:ahLst/>
          <a:cxnLst/>
          <a:rect l="0" t="0" r="0" b="0"/>
          <a:pathLst>
            <a:path>
              <a:moveTo>
                <a:pt x="0" y="12382"/>
              </a:moveTo>
              <a:lnTo>
                <a:pt x="1039752" y="12382"/>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a:off x="4501930" y="1466768"/>
        <a:ext cx="51987" cy="51987"/>
      </dsp:txXfrm>
    </dsp:sp>
    <dsp:sp modelId="{5488EC17-7C18-422F-B7D2-AA51C31B5063}">
      <dsp:nvSpPr>
        <dsp:cNvPr id="0" name=""/>
        <dsp:cNvSpPr/>
      </dsp:nvSpPr>
      <dsp:spPr>
        <a:xfrm>
          <a:off x="4547196" y="116965"/>
          <a:ext cx="2422294" cy="1256091"/>
        </a:xfrm>
        <a:prstGeom prst="ellipse">
          <a:avLst/>
        </a:prstGeom>
        <a:gradFill rotWithShape="0">
          <a:gsLst>
            <a:gs pos="0">
              <a:schemeClr val="accent2">
                <a:hueOff val="-1155063"/>
                <a:satOff val="1836"/>
                <a:lumOff val="2997"/>
                <a:alphaOff val="0"/>
                <a:lumMod val="110000"/>
                <a:satMod val="105000"/>
                <a:tint val="67000"/>
              </a:schemeClr>
            </a:gs>
            <a:gs pos="50000">
              <a:schemeClr val="accent2">
                <a:hueOff val="-1155063"/>
                <a:satOff val="1836"/>
                <a:lumOff val="2997"/>
                <a:alphaOff val="0"/>
                <a:lumMod val="105000"/>
                <a:satMod val="103000"/>
                <a:tint val="73000"/>
              </a:schemeClr>
            </a:gs>
            <a:gs pos="100000">
              <a:schemeClr val="accent2">
                <a:hueOff val="-1155063"/>
                <a:satOff val="1836"/>
                <a:lumOff val="299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195" tIns="36195" rIns="36195" bIns="36195" numCol="1" spcCol="1270" anchor="ctr" anchorCtr="0">
          <a:noAutofit/>
        </a:bodyPr>
        <a:lstStyle/>
        <a:p>
          <a:pPr marL="0" lvl="0" indent="0" algn="ctr" defTabSz="2533650">
            <a:lnSpc>
              <a:spcPct val="90000"/>
            </a:lnSpc>
            <a:spcBef>
              <a:spcPct val="0"/>
            </a:spcBef>
            <a:spcAft>
              <a:spcPct val="35000"/>
            </a:spcAft>
            <a:buNone/>
          </a:pPr>
          <a:endParaRPr lang="en-AU" sz="5700" kern="1200"/>
        </a:p>
      </dsp:txBody>
      <dsp:txXfrm>
        <a:off x="4901933" y="300915"/>
        <a:ext cx="1712820" cy="888191"/>
      </dsp:txXfrm>
    </dsp:sp>
    <dsp:sp modelId="{4888F1FC-EC31-4A45-B615-E177F0652243}">
      <dsp:nvSpPr>
        <dsp:cNvPr id="0" name=""/>
        <dsp:cNvSpPr/>
      </dsp:nvSpPr>
      <dsp:spPr>
        <a:xfrm rot="99290">
          <a:off x="4228540" y="2140460"/>
          <a:ext cx="320598" cy="24765"/>
        </a:xfrm>
        <a:custGeom>
          <a:avLst/>
          <a:gdLst/>
          <a:ahLst/>
          <a:cxnLst/>
          <a:rect l="0" t="0" r="0" b="0"/>
          <a:pathLst>
            <a:path>
              <a:moveTo>
                <a:pt x="0" y="12382"/>
              </a:moveTo>
              <a:lnTo>
                <a:pt x="320598" y="12382"/>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a:off x="4380825" y="2144828"/>
        <a:ext cx="16029" cy="16029"/>
      </dsp:txXfrm>
    </dsp:sp>
    <dsp:sp modelId="{ADB3760C-7CE8-4C12-B6F4-CCF05A1F05CA}">
      <dsp:nvSpPr>
        <dsp:cNvPr id="0" name=""/>
        <dsp:cNvSpPr/>
      </dsp:nvSpPr>
      <dsp:spPr>
        <a:xfrm>
          <a:off x="4547196" y="1564362"/>
          <a:ext cx="2422294" cy="1256091"/>
        </a:xfrm>
        <a:prstGeom prst="ellipse">
          <a:avLst/>
        </a:prstGeom>
        <a:gradFill rotWithShape="0">
          <a:gsLst>
            <a:gs pos="0">
              <a:schemeClr val="accent2">
                <a:hueOff val="-2310126"/>
                <a:satOff val="3671"/>
                <a:lumOff val="5995"/>
                <a:alphaOff val="0"/>
                <a:lumMod val="110000"/>
                <a:satMod val="105000"/>
                <a:tint val="67000"/>
              </a:schemeClr>
            </a:gs>
            <a:gs pos="50000">
              <a:schemeClr val="accent2">
                <a:hueOff val="-2310126"/>
                <a:satOff val="3671"/>
                <a:lumOff val="5995"/>
                <a:alphaOff val="0"/>
                <a:lumMod val="105000"/>
                <a:satMod val="103000"/>
                <a:tint val="73000"/>
              </a:schemeClr>
            </a:gs>
            <a:gs pos="100000">
              <a:schemeClr val="accent2">
                <a:hueOff val="-2310126"/>
                <a:satOff val="3671"/>
                <a:lumOff val="599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195" tIns="36195" rIns="36195" bIns="36195" numCol="1" spcCol="1270" anchor="ctr" anchorCtr="0">
          <a:noAutofit/>
        </a:bodyPr>
        <a:lstStyle/>
        <a:p>
          <a:pPr marL="0" lvl="0" indent="0" algn="ctr" defTabSz="2533650">
            <a:lnSpc>
              <a:spcPct val="90000"/>
            </a:lnSpc>
            <a:spcBef>
              <a:spcPct val="0"/>
            </a:spcBef>
            <a:spcAft>
              <a:spcPct val="35000"/>
            </a:spcAft>
            <a:buNone/>
          </a:pPr>
          <a:endParaRPr lang="en-AU" sz="5700" kern="1200"/>
        </a:p>
      </dsp:txBody>
      <dsp:txXfrm>
        <a:off x="4901933" y="1748312"/>
        <a:ext cx="1712820" cy="888191"/>
      </dsp:txXfrm>
    </dsp:sp>
    <dsp:sp modelId="{11D67F8E-22AD-48A7-9AE7-EC258EFF2819}">
      <dsp:nvSpPr>
        <dsp:cNvPr id="0" name=""/>
        <dsp:cNvSpPr/>
      </dsp:nvSpPr>
      <dsp:spPr>
        <a:xfrm rot="1986887">
          <a:off x="3977436" y="2800312"/>
          <a:ext cx="1117990" cy="24765"/>
        </a:xfrm>
        <a:custGeom>
          <a:avLst/>
          <a:gdLst/>
          <a:ahLst/>
          <a:cxnLst/>
          <a:rect l="0" t="0" r="0" b="0"/>
          <a:pathLst>
            <a:path>
              <a:moveTo>
                <a:pt x="0" y="12382"/>
              </a:moveTo>
              <a:lnTo>
                <a:pt x="1117990" y="12382"/>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a:off x="4508481" y="2784746"/>
        <a:ext cx="55899" cy="55899"/>
      </dsp:txXfrm>
    </dsp:sp>
    <dsp:sp modelId="{BC08009E-2B6D-4B83-B7DB-DB1AFD4426C2}">
      <dsp:nvSpPr>
        <dsp:cNvPr id="0" name=""/>
        <dsp:cNvSpPr/>
      </dsp:nvSpPr>
      <dsp:spPr>
        <a:xfrm>
          <a:off x="4547196" y="2981654"/>
          <a:ext cx="2422294" cy="1256091"/>
        </a:xfrm>
        <a:prstGeom prst="ellipse">
          <a:avLst/>
        </a:prstGeom>
        <a:gradFill rotWithShape="0">
          <a:gsLst>
            <a:gs pos="0">
              <a:schemeClr val="accent2">
                <a:hueOff val="-3465190"/>
                <a:satOff val="5507"/>
                <a:lumOff val="8992"/>
                <a:alphaOff val="0"/>
                <a:lumMod val="110000"/>
                <a:satMod val="105000"/>
                <a:tint val="67000"/>
              </a:schemeClr>
            </a:gs>
            <a:gs pos="50000">
              <a:schemeClr val="accent2">
                <a:hueOff val="-3465190"/>
                <a:satOff val="5507"/>
                <a:lumOff val="8992"/>
                <a:alphaOff val="0"/>
                <a:lumMod val="105000"/>
                <a:satMod val="103000"/>
                <a:tint val="73000"/>
              </a:schemeClr>
            </a:gs>
            <a:gs pos="100000">
              <a:schemeClr val="accent2">
                <a:hueOff val="-3465190"/>
                <a:satOff val="5507"/>
                <a:lumOff val="899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195" tIns="36195" rIns="36195" bIns="36195" numCol="1" spcCol="1270" anchor="ctr" anchorCtr="0">
          <a:noAutofit/>
        </a:bodyPr>
        <a:lstStyle/>
        <a:p>
          <a:pPr marL="0" lvl="0" indent="0" algn="ctr" defTabSz="2533650">
            <a:lnSpc>
              <a:spcPct val="90000"/>
            </a:lnSpc>
            <a:spcBef>
              <a:spcPct val="0"/>
            </a:spcBef>
            <a:spcAft>
              <a:spcPct val="35000"/>
            </a:spcAft>
            <a:buNone/>
          </a:pPr>
          <a:endParaRPr lang="en-AU" sz="5700" kern="1200"/>
        </a:p>
      </dsp:txBody>
      <dsp:txXfrm>
        <a:off x="4901933" y="3165604"/>
        <a:ext cx="1712820" cy="888191"/>
      </dsp:txXfrm>
    </dsp:sp>
    <dsp:sp modelId="{F2707086-3DFC-4F8D-A155-A5F4E99045C1}">
      <dsp:nvSpPr>
        <dsp:cNvPr id="0" name=""/>
        <dsp:cNvSpPr/>
      </dsp:nvSpPr>
      <dsp:spPr>
        <a:xfrm rot="5283549">
          <a:off x="3388408" y="2848224"/>
          <a:ext cx="242412" cy="24765"/>
        </a:xfrm>
        <a:custGeom>
          <a:avLst/>
          <a:gdLst/>
          <a:ahLst/>
          <a:cxnLst/>
          <a:rect l="0" t="0" r="0" b="0"/>
          <a:pathLst>
            <a:path>
              <a:moveTo>
                <a:pt x="0" y="12382"/>
              </a:moveTo>
              <a:lnTo>
                <a:pt x="242412" y="12382"/>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a:off x="3503554" y="2854547"/>
        <a:ext cx="12120" cy="12120"/>
      </dsp:txXfrm>
    </dsp:sp>
    <dsp:sp modelId="{E4FC2342-CA25-4094-A1D8-555A23C214B9}">
      <dsp:nvSpPr>
        <dsp:cNvPr id="0" name=""/>
        <dsp:cNvSpPr/>
      </dsp:nvSpPr>
      <dsp:spPr>
        <a:xfrm>
          <a:off x="2323852" y="2981647"/>
          <a:ext cx="2422294" cy="1256091"/>
        </a:xfrm>
        <a:prstGeom prst="ellipse">
          <a:avLst/>
        </a:prstGeom>
        <a:gradFill rotWithShape="0">
          <a:gsLst>
            <a:gs pos="0">
              <a:schemeClr val="accent2">
                <a:hueOff val="-4620253"/>
                <a:satOff val="7342"/>
                <a:lumOff val="11989"/>
                <a:alphaOff val="0"/>
                <a:lumMod val="110000"/>
                <a:satMod val="105000"/>
                <a:tint val="67000"/>
              </a:schemeClr>
            </a:gs>
            <a:gs pos="50000">
              <a:schemeClr val="accent2">
                <a:hueOff val="-4620253"/>
                <a:satOff val="7342"/>
                <a:lumOff val="11989"/>
                <a:alphaOff val="0"/>
                <a:lumMod val="105000"/>
                <a:satMod val="103000"/>
                <a:tint val="73000"/>
              </a:schemeClr>
            </a:gs>
            <a:gs pos="100000">
              <a:schemeClr val="accent2">
                <a:hueOff val="-4620253"/>
                <a:satOff val="7342"/>
                <a:lumOff val="11989"/>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195" tIns="36195" rIns="36195" bIns="36195" numCol="1" spcCol="1270" anchor="ctr" anchorCtr="0">
          <a:noAutofit/>
        </a:bodyPr>
        <a:lstStyle/>
        <a:p>
          <a:pPr marL="0" lvl="0" indent="0" algn="ctr" defTabSz="2533650">
            <a:lnSpc>
              <a:spcPct val="90000"/>
            </a:lnSpc>
            <a:spcBef>
              <a:spcPct val="0"/>
            </a:spcBef>
            <a:spcAft>
              <a:spcPct val="35000"/>
            </a:spcAft>
            <a:buNone/>
          </a:pPr>
          <a:endParaRPr lang="en-AU" sz="5700" kern="1200"/>
        </a:p>
      </dsp:txBody>
      <dsp:txXfrm>
        <a:off x="2678589" y="3165597"/>
        <a:ext cx="1712820" cy="888191"/>
      </dsp:txXfrm>
    </dsp:sp>
    <dsp:sp modelId="{BBE4BF4E-32DC-472C-9EAA-8267398023D4}">
      <dsp:nvSpPr>
        <dsp:cNvPr id="0" name=""/>
        <dsp:cNvSpPr/>
      </dsp:nvSpPr>
      <dsp:spPr>
        <a:xfrm rot="8895018">
          <a:off x="1909802" y="2761231"/>
          <a:ext cx="1059132" cy="24765"/>
        </a:xfrm>
        <a:custGeom>
          <a:avLst/>
          <a:gdLst/>
          <a:ahLst/>
          <a:cxnLst/>
          <a:rect l="0" t="0" r="0" b="0"/>
          <a:pathLst>
            <a:path>
              <a:moveTo>
                <a:pt x="0" y="12382"/>
              </a:moveTo>
              <a:lnTo>
                <a:pt x="1059132" y="12382"/>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rot="10800000">
        <a:off x="2412890" y="2747136"/>
        <a:ext cx="52956" cy="52956"/>
      </dsp:txXfrm>
    </dsp:sp>
    <dsp:sp modelId="{74BE9776-D7C5-4B34-8C7F-70FC94883C66}">
      <dsp:nvSpPr>
        <dsp:cNvPr id="0" name=""/>
        <dsp:cNvSpPr/>
      </dsp:nvSpPr>
      <dsp:spPr>
        <a:xfrm>
          <a:off x="0" y="2905606"/>
          <a:ext cx="2422294" cy="1256091"/>
        </a:xfrm>
        <a:prstGeom prst="ellipse">
          <a:avLst/>
        </a:prstGeom>
        <a:gradFill rotWithShape="0">
          <a:gsLst>
            <a:gs pos="0">
              <a:schemeClr val="accent2">
                <a:hueOff val="-5775316"/>
                <a:satOff val="9178"/>
                <a:lumOff val="14986"/>
                <a:alphaOff val="0"/>
                <a:lumMod val="110000"/>
                <a:satMod val="105000"/>
                <a:tint val="67000"/>
              </a:schemeClr>
            </a:gs>
            <a:gs pos="50000">
              <a:schemeClr val="accent2">
                <a:hueOff val="-5775316"/>
                <a:satOff val="9178"/>
                <a:lumOff val="14986"/>
                <a:alphaOff val="0"/>
                <a:lumMod val="105000"/>
                <a:satMod val="103000"/>
                <a:tint val="73000"/>
              </a:schemeClr>
            </a:gs>
            <a:gs pos="100000">
              <a:schemeClr val="accent2">
                <a:hueOff val="-5775316"/>
                <a:satOff val="9178"/>
                <a:lumOff val="1498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195" tIns="36195" rIns="36195" bIns="36195" numCol="1" spcCol="1270" anchor="ctr" anchorCtr="0">
          <a:noAutofit/>
        </a:bodyPr>
        <a:lstStyle/>
        <a:p>
          <a:pPr marL="0" lvl="0" indent="0" algn="ctr" defTabSz="2533650">
            <a:lnSpc>
              <a:spcPct val="90000"/>
            </a:lnSpc>
            <a:spcBef>
              <a:spcPct val="0"/>
            </a:spcBef>
            <a:spcAft>
              <a:spcPct val="35000"/>
            </a:spcAft>
            <a:buNone/>
          </a:pPr>
          <a:endParaRPr lang="en-AU" sz="5700" kern="1200" dirty="0"/>
        </a:p>
      </dsp:txBody>
      <dsp:txXfrm>
        <a:off x="354737" y="3089556"/>
        <a:ext cx="1712820" cy="888191"/>
      </dsp:txXfrm>
    </dsp:sp>
    <dsp:sp modelId="{4C55C362-1160-44C0-AA9C-44E4DB089ED1}">
      <dsp:nvSpPr>
        <dsp:cNvPr id="0" name=""/>
        <dsp:cNvSpPr/>
      </dsp:nvSpPr>
      <dsp:spPr>
        <a:xfrm rot="10812406">
          <a:off x="2422263" y="2111080"/>
          <a:ext cx="318170" cy="24765"/>
        </a:xfrm>
        <a:custGeom>
          <a:avLst/>
          <a:gdLst/>
          <a:ahLst/>
          <a:cxnLst/>
          <a:rect l="0" t="0" r="0" b="0"/>
          <a:pathLst>
            <a:path>
              <a:moveTo>
                <a:pt x="0" y="12382"/>
              </a:moveTo>
              <a:lnTo>
                <a:pt x="318170" y="12382"/>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rot="10800000">
        <a:off x="2573394" y="2115509"/>
        <a:ext cx="15908" cy="15908"/>
      </dsp:txXfrm>
    </dsp:sp>
    <dsp:sp modelId="{D2D37C89-6295-47C6-9E6C-F8EF6857CB62}">
      <dsp:nvSpPr>
        <dsp:cNvPr id="0" name=""/>
        <dsp:cNvSpPr/>
      </dsp:nvSpPr>
      <dsp:spPr>
        <a:xfrm>
          <a:off x="0" y="1490472"/>
          <a:ext cx="2422294" cy="1256091"/>
        </a:xfrm>
        <a:prstGeom prst="ellipse">
          <a:avLst/>
        </a:prstGeom>
        <a:gradFill rotWithShape="0">
          <a:gsLst>
            <a:gs pos="0">
              <a:schemeClr val="accent2">
                <a:hueOff val="-6930379"/>
                <a:satOff val="11013"/>
                <a:lumOff val="17984"/>
                <a:alphaOff val="0"/>
                <a:lumMod val="110000"/>
                <a:satMod val="105000"/>
                <a:tint val="67000"/>
              </a:schemeClr>
            </a:gs>
            <a:gs pos="50000">
              <a:schemeClr val="accent2">
                <a:hueOff val="-6930379"/>
                <a:satOff val="11013"/>
                <a:lumOff val="17984"/>
                <a:alphaOff val="0"/>
                <a:lumMod val="105000"/>
                <a:satMod val="103000"/>
                <a:tint val="73000"/>
              </a:schemeClr>
            </a:gs>
            <a:gs pos="100000">
              <a:schemeClr val="accent2">
                <a:hueOff val="-6930379"/>
                <a:satOff val="11013"/>
                <a:lumOff val="1798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195" tIns="36195" rIns="36195" bIns="36195" numCol="1" spcCol="1270" anchor="ctr" anchorCtr="0">
          <a:noAutofit/>
        </a:bodyPr>
        <a:lstStyle/>
        <a:p>
          <a:pPr marL="0" lvl="0" indent="0" algn="ctr" defTabSz="2533650">
            <a:lnSpc>
              <a:spcPct val="90000"/>
            </a:lnSpc>
            <a:spcBef>
              <a:spcPct val="0"/>
            </a:spcBef>
            <a:spcAft>
              <a:spcPct val="35000"/>
            </a:spcAft>
            <a:buNone/>
          </a:pPr>
          <a:endParaRPr lang="en-AU" sz="5700" kern="1200" dirty="0"/>
        </a:p>
      </dsp:txBody>
      <dsp:txXfrm>
        <a:off x="354737" y="1674422"/>
        <a:ext cx="1712820" cy="888191"/>
      </dsp:txXfrm>
    </dsp:sp>
    <dsp:sp modelId="{59563426-A1D6-48EE-A4DF-A86A8940FB19}">
      <dsp:nvSpPr>
        <dsp:cNvPr id="0" name=""/>
        <dsp:cNvSpPr/>
      </dsp:nvSpPr>
      <dsp:spPr>
        <a:xfrm rot="12723451">
          <a:off x="1901823" y="1458750"/>
          <a:ext cx="1072196" cy="24765"/>
        </a:xfrm>
        <a:custGeom>
          <a:avLst/>
          <a:gdLst/>
          <a:ahLst/>
          <a:cxnLst/>
          <a:rect l="0" t="0" r="0" b="0"/>
          <a:pathLst>
            <a:path>
              <a:moveTo>
                <a:pt x="0" y="12382"/>
              </a:moveTo>
              <a:lnTo>
                <a:pt x="1072196" y="12382"/>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rot="10800000">
        <a:off x="2411116" y="1444328"/>
        <a:ext cx="53609" cy="53609"/>
      </dsp:txXfrm>
    </dsp:sp>
    <dsp:sp modelId="{572C41DF-AB72-4452-A4B3-83A21AB51117}">
      <dsp:nvSpPr>
        <dsp:cNvPr id="0" name=""/>
        <dsp:cNvSpPr/>
      </dsp:nvSpPr>
      <dsp:spPr>
        <a:xfrm>
          <a:off x="0" y="74800"/>
          <a:ext cx="2422294" cy="1256091"/>
        </a:xfrm>
        <a:prstGeom prst="ellipse">
          <a:avLst/>
        </a:prstGeom>
        <a:gradFill rotWithShape="0">
          <a:gsLst>
            <a:gs pos="0">
              <a:schemeClr val="accent2">
                <a:hueOff val="-8085442"/>
                <a:satOff val="12849"/>
                <a:lumOff val="20981"/>
                <a:alphaOff val="0"/>
                <a:lumMod val="110000"/>
                <a:satMod val="105000"/>
                <a:tint val="67000"/>
              </a:schemeClr>
            </a:gs>
            <a:gs pos="50000">
              <a:schemeClr val="accent2">
                <a:hueOff val="-8085442"/>
                <a:satOff val="12849"/>
                <a:lumOff val="20981"/>
                <a:alphaOff val="0"/>
                <a:lumMod val="105000"/>
                <a:satMod val="103000"/>
                <a:tint val="73000"/>
              </a:schemeClr>
            </a:gs>
            <a:gs pos="100000">
              <a:schemeClr val="accent2">
                <a:hueOff val="-8085442"/>
                <a:satOff val="12849"/>
                <a:lumOff val="2098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195" tIns="36195" rIns="36195" bIns="36195" numCol="1" spcCol="1270" anchor="ctr" anchorCtr="0">
          <a:noAutofit/>
        </a:bodyPr>
        <a:lstStyle/>
        <a:p>
          <a:pPr marL="0" lvl="0" indent="0" algn="ctr" defTabSz="2533650">
            <a:lnSpc>
              <a:spcPct val="90000"/>
            </a:lnSpc>
            <a:spcBef>
              <a:spcPct val="0"/>
            </a:spcBef>
            <a:spcAft>
              <a:spcPct val="35000"/>
            </a:spcAft>
            <a:buNone/>
          </a:pPr>
          <a:endParaRPr lang="en-AU" sz="5700" kern="1200" dirty="0"/>
        </a:p>
      </dsp:txBody>
      <dsp:txXfrm>
        <a:off x="354737" y="258750"/>
        <a:ext cx="1712820" cy="88819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B68DA0-EAA5-46A8-97B7-389AFA9C6EEF}">
      <dsp:nvSpPr>
        <dsp:cNvPr id="0" name=""/>
        <dsp:cNvSpPr/>
      </dsp:nvSpPr>
      <dsp:spPr>
        <a:xfrm>
          <a:off x="3794759" y="1538"/>
          <a:ext cx="5692139" cy="832867"/>
        </a:xfrm>
        <a:prstGeom prst="rightArrow">
          <a:avLst>
            <a:gd name="adj1" fmla="val 75000"/>
            <a:gd name="adj2" fmla="val 50000"/>
          </a:avLst>
        </a:prstGeom>
        <a:solidFill>
          <a:srgbClr val="098379">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00"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AU" sz="1400" kern="1200" dirty="0">
              <a:solidFill>
                <a:schemeClr val="bg1"/>
              </a:solidFill>
              <a:latin typeface="MrEavesXLModOT" panose="020B0603060502020204" pitchFamily="34" charset="0"/>
            </a:rPr>
            <a:t>What are you trying to achieve through this campaign?</a:t>
          </a:r>
        </a:p>
        <a:p>
          <a:pPr marL="114300" lvl="1" indent="-114300" algn="l" defTabSz="622300">
            <a:lnSpc>
              <a:spcPct val="90000"/>
            </a:lnSpc>
            <a:spcBef>
              <a:spcPct val="0"/>
            </a:spcBef>
            <a:spcAft>
              <a:spcPct val="15000"/>
            </a:spcAft>
            <a:buChar char="•"/>
          </a:pPr>
          <a:r>
            <a:rPr lang="en-AU" sz="1400" kern="1200" dirty="0">
              <a:solidFill>
                <a:schemeClr val="bg1"/>
              </a:solidFill>
              <a:latin typeface="MrEavesXLModOT" panose="020B0603060502020204" pitchFamily="34" charset="0"/>
            </a:rPr>
            <a:t>How will you know when you achieve it?</a:t>
          </a:r>
        </a:p>
      </dsp:txBody>
      <dsp:txXfrm>
        <a:off x="3794759" y="105646"/>
        <a:ext cx="5379814" cy="624651"/>
      </dsp:txXfrm>
    </dsp:sp>
    <dsp:sp modelId="{87FE50C7-4558-4A44-B883-EFA208C497D1}">
      <dsp:nvSpPr>
        <dsp:cNvPr id="0" name=""/>
        <dsp:cNvSpPr/>
      </dsp:nvSpPr>
      <dsp:spPr>
        <a:xfrm>
          <a:off x="0" y="0"/>
          <a:ext cx="3794760" cy="83286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AU" sz="3600" kern="1200" dirty="0">
              <a:latin typeface="MrEavesXLModOT" panose="020B0603060502020204" pitchFamily="34" charset="0"/>
            </a:rPr>
            <a:t>Goals</a:t>
          </a:r>
        </a:p>
      </dsp:txBody>
      <dsp:txXfrm>
        <a:off x="40657" y="40657"/>
        <a:ext cx="3713446" cy="751553"/>
      </dsp:txXfrm>
    </dsp:sp>
    <dsp:sp modelId="{3E3383F7-ACD3-4F25-AC83-F3A60EC47C16}">
      <dsp:nvSpPr>
        <dsp:cNvPr id="0" name=""/>
        <dsp:cNvSpPr/>
      </dsp:nvSpPr>
      <dsp:spPr>
        <a:xfrm>
          <a:off x="3794759" y="917692"/>
          <a:ext cx="5692139" cy="832867"/>
        </a:xfrm>
        <a:prstGeom prst="rightArrow">
          <a:avLst>
            <a:gd name="adj1" fmla="val 75000"/>
            <a:gd name="adj2" fmla="val 50000"/>
          </a:avLst>
        </a:prstGeom>
        <a:solidFill>
          <a:srgbClr val="098379">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00"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AU" sz="1400" kern="1200" dirty="0">
              <a:solidFill>
                <a:schemeClr val="bg1"/>
              </a:solidFill>
              <a:latin typeface="MrEavesXLModOT" panose="020B0603060502020204" pitchFamily="34" charset="0"/>
            </a:rPr>
            <a:t>Who are you trying to reach?</a:t>
          </a:r>
        </a:p>
        <a:p>
          <a:pPr marL="114300" lvl="1" indent="-114300" algn="l" defTabSz="622300">
            <a:lnSpc>
              <a:spcPct val="90000"/>
            </a:lnSpc>
            <a:spcBef>
              <a:spcPct val="0"/>
            </a:spcBef>
            <a:spcAft>
              <a:spcPct val="15000"/>
            </a:spcAft>
            <a:buChar char="•"/>
          </a:pPr>
          <a:r>
            <a:rPr lang="en-AU" sz="1400" kern="1200" dirty="0">
              <a:solidFill>
                <a:schemeClr val="bg1"/>
              </a:solidFill>
              <a:latin typeface="MrEavesXLModOT" panose="020B0603060502020204" pitchFamily="34" charset="0"/>
            </a:rPr>
            <a:t>What is the food loss or food waste challenge for this audience?</a:t>
          </a:r>
        </a:p>
      </dsp:txBody>
      <dsp:txXfrm>
        <a:off x="3794759" y="1021800"/>
        <a:ext cx="5379814" cy="624651"/>
      </dsp:txXfrm>
    </dsp:sp>
    <dsp:sp modelId="{D987D2E2-3895-4F30-9D71-49532F304D5D}">
      <dsp:nvSpPr>
        <dsp:cNvPr id="0" name=""/>
        <dsp:cNvSpPr/>
      </dsp:nvSpPr>
      <dsp:spPr>
        <a:xfrm>
          <a:off x="0" y="917692"/>
          <a:ext cx="3794760" cy="83286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AU" sz="3600" kern="1200" dirty="0">
              <a:latin typeface="MrEavesXLModOT" panose="020B0603060502020204" pitchFamily="34" charset="0"/>
            </a:rPr>
            <a:t>Target Audience</a:t>
          </a:r>
        </a:p>
      </dsp:txBody>
      <dsp:txXfrm>
        <a:off x="40657" y="958349"/>
        <a:ext cx="3713446" cy="751553"/>
      </dsp:txXfrm>
    </dsp:sp>
    <dsp:sp modelId="{D471BC38-3DAC-4535-8B62-208C1C440834}">
      <dsp:nvSpPr>
        <dsp:cNvPr id="0" name=""/>
        <dsp:cNvSpPr/>
      </dsp:nvSpPr>
      <dsp:spPr>
        <a:xfrm>
          <a:off x="3794759" y="1833847"/>
          <a:ext cx="5692139" cy="832867"/>
        </a:xfrm>
        <a:prstGeom prst="rightArrow">
          <a:avLst>
            <a:gd name="adj1" fmla="val 75000"/>
            <a:gd name="adj2" fmla="val 50000"/>
          </a:avLst>
        </a:prstGeom>
        <a:solidFill>
          <a:srgbClr val="098379">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00"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AU" sz="1200" kern="1200" dirty="0">
              <a:solidFill>
                <a:schemeClr val="bg1"/>
              </a:solidFill>
              <a:latin typeface="MrEavesXLModOT" panose="020B0603060502020204" pitchFamily="34" charset="0"/>
            </a:rPr>
            <a:t>Why does this matter to your audience?</a:t>
          </a:r>
        </a:p>
        <a:p>
          <a:pPr marL="114300" lvl="1" indent="-114300" algn="l" defTabSz="533400">
            <a:lnSpc>
              <a:spcPct val="90000"/>
            </a:lnSpc>
            <a:spcBef>
              <a:spcPct val="0"/>
            </a:spcBef>
            <a:spcAft>
              <a:spcPct val="15000"/>
            </a:spcAft>
            <a:buChar char="•"/>
          </a:pPr>
          <a:r>
            <a:rPr lang="en-AU" sz="1200" kern="1200" dirty="0">
              <a:solidFill>
                <a:schemeClr val="bg1"/>
              </a:solidFill>
              <a:latin typeface="MrEavesXLModOT" panose="020B0603060502020204" pitchFamily="34" charset="0"/>
            </a:rPr>
            <a:t>What are the barriers to this audience and how does this solve a problem for them?</a:t>
          </a:r>
        </a:p>
        <a:p>
          <a:pPr marL="114300" lvl="1" indent="-114300" algn="l" defTabSz="533400">
            <a:lnSpc>
              <a:spcPct val="90000"/>
            </a:lnSpc>
            <a:spcBef>
              <a:spcPct val="0"/>
            </a:spcBef>
            <a:spcAft>
              <a:spcPct val="15000"/>
            </a:spcAft>
            <a:buChar char="•"/>
          </a:pPr>
          <a:r>
            <a:rPr lang="en-AU" sz="1200" kern="1200" dirty="0">
              <a:solidFill>
                <a:schemeClr val="bg1"/>
              </a:solidFill>
              <a:latin typeface="MrEavesXLModOT" panose="020B0603060502020204" pitchFamily="34" charset="0"/>
            </a:rPr>
            <a:t>What data will best represent the key messages?</a:t>
          </a:r>
        </a:p>
      </dsp:txBody>
      <dsp:txXfrm>
        <a:off x="3794759" y="1937955"/>
        <a:ext cx="5379814" cy="624651"/>
      </dsp:txXfrm>
    </dsp:sp>
    <dsp:sp modelId="{999D1D33-533C-4192-8C84-D58FB7A7011C}">
      <dsp:nvSpPr>
        <dsp:cNvPr id="0" name=""/>
        <dsp:cNvSpPr/>
      </dsp:nvSpPr>
      <dsp:spPr>
        <a:xfrm>
          <a:off x="0" y="1833847"/>
          <a:ext cx="3794760" cy="83286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AU" sz="3600" kern="1200" dirty="0">
              <a:latin typeface="MrEavesXLModOT" panose="020B0603060502020204" pitchFamily="34" charset="0"/>
            </a:rPr>
            <a:t>Key messages</a:t>
          </a:r>
        </a:p>
      </dsp:txBody>
      <dsp:txXfrm>
        <a:off x="40657" y="1874504"/>
        <a:ext cx="3713446" cy="751553"/>
      </dsp:txXfrm>
    </dsp:sp>
    <dsp:sp modelId="{C6161974-0745-4A9A-A975-0706ED410930}">
      <dsp:nvSpPr>
        <dsp:cNvPr id="0" name=""/>
        <dsp:cNvSpPr/>
      </dsp:nvSpPr>
      <dsp:spPr>
        <a:xfrm>
          <a:off x="3794759" y="2750002"/>
          <a:ext cx="5692139" cy="832867"/>
        </a:xfrm>
        <a:prstGeom prst="rightArrow">
          <a:avLst>
            <a:gd name="adj1" fmla="val 75000"/>
            <a:gd name="adj2" fmla="val 50000"/>
          </a:avLst>
        </a:prstGeom>
        <a:solidFill>
          <a:srgbClr val="098379">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00"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AU" sz="1400" kern="1200" dirty="0">
              <a:solidFill>
                <a:schemeClr val="bg1"/>
              </a:solidFill>
              <a:latin typeface="MrEavesXLModOT" panose="020B0603060502020204" pitchFamily="34" charset="0"/>
            </a:rPr>
            <a:t>How will you reach and engage your audience?</a:t>
          </a:r>
        </a:p>
        <a:p>
          <a:pPr marL="114300" lvl="1" indent="-114300" algn="l" defTabSz="622300">
            <a:lnSpc>
              <a:spcPct val="90000"/>
            </a:lnSpc>
            <a:spcBef>
              <a:spcPct val="0"/>
            </a:spcBef>
            <a:spcAft>
              <a:spcPct val="15000"/>
            </a:spcAft>
            <a:buChar char="•"/>
          </a:pPr>
          <a:r>
            <a:rPr lang="en-AU" sz="1400" kern="1200" dirty="0">
              <a:solidFill>
                <a:schemeClr val="bg1"/>
              </a:solidFill>
              <a:latin typeface="MrEavesXLModOT" panose="020B0603060502020204" pitchFamily="34" charset="0"/>
            </a:rPr>
            <a:t>Can you offer incentives?</a:t>
          </a:r>
        </a:p>
      </dsp:txBody>
      <dsp:txXfrm>
        <a:off x="3794759" y="2854110"/>
        <a:ext cx="5379814" cy="624651"/>
      </dsp:txXfrm>
    </dsp:sp>
    <dsp:sp modelId="{FD0E9B6E-0053-411F-BA54-749EFFB7F5E3}">
      <dsp:nvSpPr>
        <dsp:cNvPr id="0" name=""/>
        <dsp:cNvSpPr/>
      </dsp:nvSpPr>
      <dsp:spPr>
        <a:xfrm>
          <a:off x="0" y="2750002"/>
          <a:ext cx="3794760" cy="83286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AU" sz="3600" kern="1200" dirty="0">
              <a:latin typeface="MrEavesXLModOT" panose="020B0603060502020204" pitchFamily="34" charset="0"/>
            </a:rPr>
            <a:t>Strategies</a:t>
          </a:r>
        </a:p>
      </dsp:txBody>
      <dsp:txXfrm>
        <a:off x="40657" y="2790659"/>
        <a:ext cx="3713446" cy="751553"/>
      </dsp:txXfrm>
    </dsp:sp>
    <dsp:sp modelId="{60ECE38E-AAAE-4449-96F3-B5A945AF2DCB}">
      <dsp:nvSpPr>
        <dsp:cNvPr id="0" name=""/>
        <dsp:cNvSpPr/>
      </dsp:nvSpPr>
      <dsp:spPr>
        <a:xfrm>
          <a:off x="3794759" y="3666156"/>
          <a:ext cx="5692139" cy="832867"/>
        </a:xfrm>
        <a:prstGeom prst="rightArrow">
          <a:avLst>
            <a:gd name="adj1" fmla="val 75000"/>
            <a:gd name="adj2" fmla="val 50000"/>
          </a:avLst>
        </a:prstGeom>
        <a:solidFill>
          <a:srgbClr val="098379">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00"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AU" sz="1400" kern="1200" dirty="0">
              <a:solidFill>
                <a:schemeClr val="bg1"/>
              </a:solidFill>
              <a:latin typeface="MrEavesXLModOT" panose="020B0603060502020204" pitchFamily="34" charset="0"/>
              <a:ea typeface="+mn-ea"/>
              <a:cs typeface="+mn-cs"/>
            </a:rPr>
            <a:t>When would be the best time to reach your audience? </a:t>
          </a:r>
        </a:p>
        <a:p>
          <a:pPr marL="114300" lvl="1" indent="-114300" algn="l" defTabSz="622300">
            <a:lnSpc>
              <a:spcPct val="90000"/>
            </a:lnSpc>
            <a:spcBef>
              <a:spcPct val="0"/>
            </a:spcBef>
            <a:spcAft>
              <a:spcPct val="15000"/>
            </a:spcAft>
            <a:buChar char="•"/>
          </a:pPr>
          <a:r>
            <a:rPr lang="en-AU" sz="1400" kern="1200" dirty="0">
              <a:solidFill>
                <a:schemeClr val="bg1"/>
              </a:solidFill>
              <a:latin typeface="MrEavesXLModOT" panose="020B0603060502020204" pitchFamily="34" charset="0"/>
              <a:ea typeface="+mn-ea"/>
              <a:cs typeface="+mn-cs"/>
            </a:rPr>
            <a:t>Is it a one off campaign or part of a series?</a:t>
          </a:r>
        </a:p>
      </dsp:txBody>
      <dsp:txXfrm>
        <a:off x="3794759" y="3770264"/>
        <a:ext cx="5379814" cy="624651"/>
      </dsp:txXfrm>
    </dsp:sp>
    <dsp:sp modelId="{CD9112CE-094E-43BD-9EB2-2D5B2965E15B}">
      <dsp:nvSpPr>
        <dsp:cNvPr id="0" name=""/>
        <dsp:cNvSpPr/>
      </dsp:nvSpPr>
      <dsp:spPr>
        <a:xfrm>
          <a:off x="0" y="3666156"/>
          <a:ext cx="3794760" cy="83286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AU" sz="3600" kern="1200" dirty="0">
              <a:latin typeface="MrEavesXLModOT" panose="020B0603060502020204" pitchFamily="34" charset="0"/>
            </a:rPr>
            <a:t>Timing</a:t>
          </a:r>
        </a:p>
      </dsp:txBody>
      <dsp:txXfrm>
        <a:off x="40657" y="3706813"/>
        <a:ext cx="3713446" cy="751553"/>
      </dsp:txXfrm>
    </dsp:sp>
  </dsp:spTree>
</dsp:drawing>
</file>

<file path=ppt/diagrams/layout1.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6AF8169-D586-4E8F-B23B-6ED94570E759}"/>
              </a:ext>
            </a:extLst>
          </p:cNvPr>
          <p:cNvSpPr>
            <a:spLocks noGrp="1"/>
          </p:cNvSpPr>
          <p:nvPr>
            <p:ph type="hdr" sz="quarter"/>
          </p:nvPr>
        </p:nvSpPr>
        <p:spPr>
          <a:xfrm>
            <a:off x="0" y="0"/>
            <a:ext cx="4340903" cy="344899"/>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A0658CCA-C281-4BA8-8368-13EEBDD68A91}"/>
              </a:ext>
            </a:extLst>
          </p:cNvPr>
          <p:cNvSpPr>
            <a:spLocks noGrp="1"/>
          </p:cNvSpPr>
          <p:nvPr>
            <p:ph type="dt" sz="quarter" idx="1"/>
          </p:nvPr>
        </p:nvSpPr>
        <p:spPr>
          <a:xfrm>
            <a:off x="5675500" y="0"/>
            <a:ext cx="4340903" cy="344899"/>
          </a:xfrm>
          <a:prstGeom prst="rect">
            <a:avLst/>
          </a:prstGeom>
        </p:spPr>
        <p:txBody>
          <a:bodyPr vert="horz" lIns="91440" tIns="45720" rIns="91440" bIns="45720" rtlCol="0"/>
          <a:lstStyle>
            <a:lvl1pPr algn="r">
              <a:defRPr sz="1200"/>
            </a:lvl1pPr>
          </a:lstStyle>
          <a:p>
            <a:fld id="{C990A3DD-6170-4C76-9841-25C47DB76246}" type="datetimeFigureOut">
              <a:rPr lang="en-AU" smtClean="0"/>
              <a:t>20/2/24</a:t>
            </a:fld>
            <a:endParaRPr lang="en-AU"/>
          </a:p>
        </p:txBody>
      </p:sp>
      <p:sp>
        <p:nvSpPr>
          <p:cNvPr id="4" name="Footer Placeholder 3">
            <a:extLst>
              <a:ext uri="{FF2B5EF4-FFF2-40B4-BE49-F238E27FC236}">
                <a16:creationId xmlns:a16="http://schemas.microsoft.com/office/drawing/2014/main" id="{868A7A3C-693C-437E-B773-E8347A98FF00}"/>
              </a:ext>
            </a:extLst>
          </p:cNvPr>
          <p:cNvSpPr>
            <a:spLocks noGrp="1"/>
          </p:cNvSpPr>
          <p:nvPr>
            <p:ph type="ftr" sz="quarter" idx="2"/>
          </p:nvPr>
        </p:nvSpPr>
        <p:spPr>
          <a:xfrm>
            <a:off x="0" y="6543264"/>
            <a:ext cx="4340903" cy="344899"/>
          </a:xfrm>
          <a:prstGeom prst="rect">
            <a:avLst/>
          </a:prstGeom>
        </p:spPr>
        <p:txBody>
          <a:bodyPr vert="horz" lIns="91440" tIns="45720" rIns="91440" bIns="45720" rtlCol="0" anchor="b"/>
          <a:lstStyle>
            <a:lvl1pPr algn="l">
              <a:defRPr sz="1200"/>
            </a:lvl1pPr>
          </a:lstStyle>
          <a:p>
            <a:r>
              <a:rPr lang="en-AU" dirty="0"/>
              <a:t>The Crawford Fund</a:t>
            </a:r>
          </a:p>
        </p:txBody>
      </p:sp>
      <p:sp>
        <p:nvSpPr>
          <p:cNvPr id="5" name="Slide Number Placeholder 4">
            <a:extLst>
              <a:ext uri="{FF2B5EF4-FFF2-40B4-BE49-F238E27FC236}">
                <a16:creationId xmlns:a16="http://schemas.microsoft.com/office/drawing/2014/main" id="{01B2A05B-228F-4F5E-B49C-65A957DD7B0F}"/>
              </a:ext>
            </a:extLst>
          </p:cNvPr>
          <p:cNvSpPr>
            <a:spLocks noGrp="1"/>
          </p:cNvSpPr>
          <p:nvPr>
            <p:ph type="sldNum" sz="quarter" idx="3"/>
          </p:nvPr>
        </p:nvSpPr>
        <p:spPr>
          <a:xfrm>
            <a:off x="5675500" y="6543264"/>
            <a:ext cx="4340903" cy="344899"/>
          </a:xfrm>
          <a:prstGeom prst="rect">
            <a:avLst/>
          </a:prstGeom>
        </p:spPr>
        <p:txBody>
          <a:bodyPr vert="horz" lIns="91440" tIns="45720" rIns="91440" bIns="45720" rtlCol="0" anchor="b"/>
          <a:lstStyle>
            <a:lvl1pPr algn="r">
              <a:defRPr sz="1200"/>
            </a:lvl1pPr>
          </a:lstStyle>
          <a:p>
            <a:fld id="{A9191576-CFCE-439E-A76E-3BE85BD2FC17}" type="slidenum">
              <a:rPr lang="en-AU" smtClean="0"/>
              <a:t>‹#›</a:t>
            </a:fld>
            <a:endParaRPr lang="en-AU"/>
          </a:p>
        </p:txBody>
      </p:sp>
    </p:spTree>
    <p:extLst>
      <p:ext uri="{BB962C8B-B14F-4D97-AF65-F5344CB8AC3E}">
        <p14:creationId xmlns:p14="http://schemas.microsoft.com/office/powerpoint/2010/main" val="39209133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41443" cy="345605"/>
          </a:xfrm>
          <a:prstGeom prst="rect">
            <a:avLst/>
          </a:prstGeom>
        </p:spPr>
        <p:txBody>
          <a:bodyPr vert="horz" lIns="96606" tIns="48303" rIns="96606" bIns="48303" rtlCol="0"/>
          <a:lstStyle>
            <a:lvl1pPr algn="l">
              <a:defRPr sz="1300"/>
            </a:lvl1pPr>
          </a:lstStyle>
          <a:p>
            <a:endParaRPr lang="en-AU"/>
          </a:p>
        </p:txBody>
      </p:sp>
      <p:sp>
        <p:nvSpPr>
          <p:cNvPr id="3" name="Date Placeholder 2"/>
          <p:cNvSpPr>
            <a:spLocks noGrp="1"/>
          </p:cNvSpPr>
          <p:nvPr>
            <p:ph type="dt" idx="1"/>
          </p:nvPr>
        </p:nvSpPr>
        <p:spPr>
          <a:xfrm>
            <a:off x="5674952" y="0"/>
            <a:ext cx="4341443" cy="345605"/>
          </a:xfrm>
          <a:prstGeom prst="rect">
            <a:avLst/>
          </a:prstGeom>
        </p:spPr>
        <p:txBody>
          <a:bodyPr vert="horz" lIns="96606" tIns="48303" rIns="96606" bIns="48303" rtlCol="0"/>
          <a:lstStyle>
            <a:lvl1pPr algn="r">
              <a:defRPr sz="1300"/>
            </a:lvl1pPr>
          </a:lstStyle>
          <a:p>
            <a:fld id="{AC5EAC2B-51ED-465E-B590-8D36879F9AAC}" type="datetimeFigureOut">
              <a:rPr lang="en-AU" smtClean="0"/>
              <a:t>20/2/24</a:t>
            </a:fld>
            <a:endParaRPr lang="en-AU"/>
          </a:p>
        </p:txBody>
      </p:sp>
      <p:sp>
        <p:nvSpPr>
          <p:cNvPr id="4" name="Slide Image Placeholder 3"/>
          <p:cNvSpPr>
            <a:spLocks noGrp="1" noRot="1" noChangeAspect="1"/>
          </p:cNvSpPr>
          <p:nvPr>
            <p:ph type="sldImg" idx="2"/>
          </p:nvPr>
        </p:nvSpPr>
        <p:spPr>
          <a:xfrm>
            <a:off x="2943225" y="860425"/>
            <a:ext cx="4132263" cy="2325688"/>
          </a:xfrm>
          <a:prstGeom prst="rect">
            <a:avLst/>
          </a:prstGeom>
          <a:noFill/>
          <a:ln w="12700">
            <a:solidFill>
              <a:prstClr val="black"/>
            </a:solidFill>
          </a:ln>
        </p:spPr>
        <p:txBody>
          <a:bodyPr vert="horz" lIns="96606" tIns="48303" rIns="96606" bIns="48303" rtlCol="0" anchor="ctr"/>
          <a:lstStyle/>
          <a:p>
            <a:endParaRPr lang="en-AU"/>
          </a:p>
        </p:txBody>
      </p:sp>
      <p:sp>
        <p:nvSpPr>
          <p:cNvPr id="5" name="Notes Placeholder 4"/>
          <p:cNvSpPr>
            <a:spLocks noGrp="1"/>
          </p:cNvSpPr>
          <p:nvPr>
            <p:ph type="body" sz="quarter" idx="3"/>
          </p:nvPr>
        </p:nvSpPr>
        <p:spPr>
          <a:xfrm>
            <a:off x="1001872" y="3314929"/>
            <a:ext cx="8014970" cy="2712214"/>
          </a:xfrm>
          <a:prstGeom prst="rect">
            <a:avLst/>
          </a:prstGeom>
        </p:spPr>
        <p:txBody>
          <a:bodyPr vert="horz" lIns="96606" tIns="48303" rIns="96606" bIns="4830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1" y="6542560"/>
            <a:ext cx="4341443" cy="345603"/>
          </a:xfrm>
          <a:prstGeom prst="rect">
            <a:avLst/>
          </a:prstGeom>
        </p:spPr>
        <p:txBody>
          <a:bodyPr vert="horz" lIns="96606" tIns="48303" rIns="96606" bIns="48303" rtlCol="0" anchor="b"/>
          <a:lstStyle>
            <a:lvl1pPr algn="l">
              <a:defRPr sz="1300"/>
            </a:lvl1pPr>
          </a:lstStyle>
          <a:p>
            <a:r>
              <a:rPr lang="en-AU"/>
              <a:t>The Crawford Fund</a:t>
            </a:r>
          </a:p>
        </p:txBody>
      </p:sp>
      <p:sp>
        <p:nvSpPr>
          <p:cNvPr id="7" name="Slide Number Placeholder 6"/>
          <p:cNvSpPr>
            <a:spLocks noGrp="1"/>
          </p:cNvSpPr>
          <p:nvPr>
            <p:ph type="sldNum" sz="quarter" idx="5"/>
          </p:nvPr>
        </p:nvSpPr>
        <p:spPr>
          <a:xfrm>
            <a:off x="5674952" y="6542560"/>
            <a:ext cx="4341443" cy="345603"/>
          </a:xfrm>
          <a:prstGeom prst="rect">
            <a:avLst/>
          </a:prstGeom>
        </p:spPr>
        <p:txBody>
          <a:bodyPr vert="horz" lIns="96606" tIns="48303" rIns="96606" bIns="48303" rtlCol="0" anchor="b"/>
          <a:lstStyle>
            <a:lvl1pPr algn="r">
              <a:defRPr sz="1300"/>
            </a:lvl1pPr>
          </a:lstStyle>
          <a:p>
            <a:fld id="{F71BC1F1-CA80-4AB2-BE57-B6E1F11C0688}" type="slidenum">
              <a:rPr lang="en-AU" smtClean="0"/>
              <a:t>‹#›</a:t>
            </a:fld>
            <a:endParaRPr lang="en-AU"/>
          </a:p>
        </p:txBody>
      </p:sp>
    </p:spTree>
    <p:extLst>
      <p:ext uri="{BB962C8B-B14F-4D97-AF65-F5344CB8AC3E}">
        <p14:creationId xmlns:p14="http://schemas.microsoft.com/office/powerpoint/2010/main" val="1479276885"/>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3225" y="860425"/>
            <a:ext cx="4132263" cy="2325688"/>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F71BC1F1-CA80-4AB2-BE57-B6E1F11C0688}" type="slidenum">
              <a:rPr lang="en-AU" smtClean="0"/>
              <a:t>3</a:t>
            </a:fld>
            <a:endParaRPr lang="en-AU"/>
          </a:p>
        </p:txBody>
      </p:sp>
      <p:sp>
        <p:nvSpPr>
          <p:cNvPr id="5" name="Footer Placeholder 4">
            <a:extLst>
              <a:ext uri="{FF2B5EF4-FFF2-40B4-BE49-F238E27FC236}">
                <a16:creationId xmlns:a16="http://schemas.microsoft.com/office/drawing/2014/main" id="{C219811B-D58D-4E16-83D2-1E18E3E993ED}"/>
              </a:ext>
            </a:extLst>
          </p:cNvPr>
          <p:cNvSpPr>
            <a:spLocks noGrp="1"/>
          </p:cNvSpPr>
          <p:nvPr>
            <p:ph type="ftr" sz="quarter" idx="4"/>
          </p:nvPr>
        </p:nvSpPr>
        <p:spPr/>
        <p:txBody>
          <a:bodyPr/>
          <a:lstStyle/>
          <a:p>
            <a:r>
              <a:rPr lang="en-AU"/>
              <a:t>The Crawford Fund</a:t>
            </a:r>
          </a:p>
        </p:txBody>
      </p:sp>
    </p:spTree>
    <p:extLst>
      <p:ext uri="{BB962C8B-B14F-4D97-AF65-F5344CB8AC3E}">
        <p14:creationId xmlns:p14="http://schemas.microsoft.com/office/powerpoint/2010/main" val="2863645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56C540DC-2517-C241-AAF5-54A8A4796E37}"/>
              </a:ext>
            </a:extLst>
          </p:cNvPr>
          <p:cNvSpPr>
            <a:spLocks noGrp="1"/>
          </p:cNvSpPr>
          <p:nvPr>
            <p:ph type="body" sz="quarter" idx="12" hasCustomPrompt="1"/>
          </p:nvPr>
        </p:nvSpPr>
        <p:spPr>
          <a:xfrm>
            <a:off x="588434" y="5661025"/>
            <a:ext cx="7878233" cy="520700"/>
          </a:xfrm>
          <a:prstGeom prst="rect">
            <a:avLst/>
          </a:prstGeom>
        </p:spPr>
        <p:txBody>
          <a:bodyPr/>
          <a:lstStyle>
            <a:lvl1pPr marL="0" indent="0">
              <a:buNone/>
              <a:defRPr sz="1800" b="1" i="0">
                <a:solidFill>
                  <a:srgbClr val="D04E16"/>
                </a:solidFill>
                <a:latin typeface="MrEavesXLModOT" panose="020B0603060502020204" pitchFamily="34" charset="77"/>
              </a:defRPr>
            </a:lvl1pPr>
          </a:lstStyle>
          <a:p>
            <a:pPr lvl="0"/>
            <a:r>
              <a:rPr lang="en-AU" dirty="0"/>
              <a:t>Event and date Mr Eaves XL Mod OT 18 Bold</a:t>
            </a:r>
            <a:endParaRPr lang="en-US" dirty="0"/>
          </a:p>
        </p:txBody>
      </p:sp>
      <p:sp>
        <p:nvSpPr>
          <p:cNvPr id="20" name="Text Placeholder 19">
            <a:extLst>
              <a:ext uri="{FF2B5EF4-FFF2-40B4-BE49-F238E27FC236}">
                <a16:creationId xmlns:a16="http://schemas.microsoft.com/office/drawing/2014/main" id="{4B4FF677-E54F-EC47-BEBF-4A966CEA9141}"/>
              </a:ext>
            </a:extLst>
          </p:cNvPr>
          <p:cNvSpPr>
            <a:spLocks noGrp="1"/>
          </p:cNvSpPr>
          <p:nvPr>
            <p:ph type="body" sz="quarter" idx="10" hasCustomPrompt="1"/>
          </p:nvPr>
        </p:nvSpPr>
        <p:spPr>
          <a:xfrm>
            <a:off x="589053" y="2932113"/>
            <a:ext cx="7879087" cy="1252537"/>
          </a:xfrm>
          <a:prstGeom prst="rect">
            <a:avLst/>
          </a:prstGeom>
        </p:spPr>
        <p:txBody>
          <a:bodyPr anchor="b" anchorCtr="0"/>
          <a:lstStyle>
            <a:lvl1pPr marL="0" indent="0">
              <a:buNone/>
              <a:defRPr sz="3200" b="1" i="0">
                <a:solidFill>
                  <a:srgbClr val="098379"/>
                </a:solidFill>
                <a:latin typeface="MrEavesXLModOT" panose="020B0603060502020204" pitchFamily="34" charset="77"/>
              </a:defRPr>
            </a:lvl1pPr>
          </a:lstStyle>
          <a:p>
            <a:pPr lvl="0"/>
            <a:r>
              <a:rPr lang="en-AU" dirty="0"/>
              <a:t>Presentation title Mr Eaves XL Mod OT 32 Bold</a:t>
            </a:r>
            <a:endParaRPr lang="en-US" dirty="0"/>
          </a:p>
        </p:txBody>
      </p:sp>
      <p:sp>
        <p:nvSpPr>
          <p:cNvPr id="22" name="Text Placeholder 21">
            <a:extLst>
              <a:ext uri="{FF2B5EF4-FFF2-40B4-BE49-F238E27FC236}">
                <a16:creationId xmlns:a16="http://schemas.microsoft.com/office/drawing/2014/main" id="{08BD73D2-DACB-3E40-AFBB-B95BD158261A}"/>
              </a:ext>
            </a:extLst>
          </p:cNvPr>
          <p:cNvSpPr>
            <a:spLocks noGrp="1"/>
          </p:cNvSpPr>
          <p:nvPr>
            <p:ph type="body" sz="quarter" idx="11" hasCustomPrompt="1"/>
          </p:nvPr>
        </p:nvSpPr>
        <p:spPr>
          <a:xfrm>
            <a:off x="588434" y="4343400"/>
            <a:ext cx="7879087" cy="457200"/>
          </a:xfrm>
          <a:prstGeom prst="rect">
            <a:avLst/>
          </a:prstGeom>
        </p:spPr>
        <p:txBody>
          <a:bodyPr/>
          <a:lstStyle>
            <a:lvl1pPr marL="0" indent="0">
              <a:buNone/>
              <a:defRPr sz="2400" b="0" i="0">
                <a:solidFill>
                  <a:schemeClr val="tx1">
                    <a:lumMod val="65000"/>
                    <a:lumOff val="35000"/>
                  </a:schemeClr>
                </a:solidFill>
                <a:latin typeface="Mr Eaves XL Mod OT Light" panose="020B0303060502020202" pitchFamily="34" charset="77"/>
              </a:defRPr>
            </a:lvl1pPr>
          </a:lstStyle>
          <a:p>
            <a:pPr lvl="0"/>
            <a:r>
              <a:rPr lang="en-AU" dirty="0"/>
              <a:t>Presenters name Mr Eaves XL Mod OT 24 Light</a:t>
            </a:r>
            <a:endParaRPr lang="en-US" dirty="0"/>
          </a:p>
        </p:txBody>
      </p:sp>
    </p:spTree>
    <p:extLst>
      <p:ext uri="{BB962C8B-B14F-4D97-AF65-F5344CB8AC3E}">
        <p14:creationId xmlns:p14="http://schemas.microsoft.com/office/powerpoint/2010/main" val="31367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tandard and sub title">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BB8C6D33-343B-FD4F-83FB-F4AE25EF7A80}"/>
              </a:ext>
            </a:extLst>
          </p:cNvPr>
          <p:cNvSpPr>
            <a:spLocks noGrp="1"/>
          </p:cNvSpPr>
          <p:nvPr>
            <p:ph type="body" sz="quarter" idx="10" hasCustomPrompt="1"/>
          </p:nvPr>
        </p:nvSpPr>
        <p:spPr>
          <a:xfrm>
            <a:off x="838200" y="1475325"/>
            <a:ext cx="10515600" cy="821688"/>
          </a:xfrm>
          <a:prstGeom prst="rect">
            <a:avLst/>
          </a:prstGeom>
        </p:spPr>
        <p:txBody>
          <a:bodyPr/>
          <a:lstStyle>
            <a:lvl1pPr marL="0" indent="0">
              <a:buNone/>
              <a:defRPr sz="2400" b="0" i="0">
                <a:solidFill>
                  <a:schemeClr val="tx1">
                    <a:lumMod val="65000"/>
                    <a:lumOff val="35000"/>
                  </a:schemeClr>
                </a:solidFill>
                <a:latin typeface="Mr Eaves XL Mod OT Light" panose="020B0303060502020202" pitchFamily="34" charset="77"/>
              </a:defRPr>
            </a:lvl1pPr>
          </a:lstStyle>
          <a:p>
            <a:pPr lvl="0"/>
            <a:r>
              <a:rPr lang="en-AU" dirty="0"/>
              <a:t>Sub title Mr Eaves XL Mod OT Light 24</a:t>
            </a:r>
            <a:endParaRPr lang="en-US" dirty="0"/>
          </a:p>
        </p:txBody>
      </p:sp>
      <p:sp>
        <p:nvSpPr>
          <p:cNvPr id="2" name="Title 1"/>
          <p:cNvSpPr>
            <a:spLocks noGrp="1"/>
          </p:cNvSpPr>
          <p:nvPr>
            <p:ph type="title" hasCustomPrompt="1"/>
          </p:nvPr>
        </p:nvSpPr>
        <p:spPr>
          <a:xfrm>
            <a:off x="838200" y="365127"/>
            <a:ext cx="10515600" cy="936899"/>
          </a:xfrm>
          <a:prstGeom prst="rect">
            <a:avLst/>
          </a:prstGeom>
        </p:spPr>
        <p:txBody>
          <a:bodyPr anchor="b" anchorCtr="0"/>
          <a:lstStyle>
            <a:lvl1pPr marL="0" marR="0" indent="0" algn="l" defTabSz="914400" rtl="0" eaLnBrk="1" fontAlgn="auto" latinLnBrk="0" hangingPunct="1">
              <a:lnSpc>
                <a:spcPct val="90000"/>
              </a:lnSpc>
              <a:spcBef>
                <a:spcPct val="0"/>
              </a:spcBef>
              <a:spcAft>
                <a:spcPts val="0"/>
              </a:spcAft>
              <a:buClrTx/>
              <a:buSzTx/>
              <a:buFontTx/>
              <a:buNone/>
              <a:tabLst/>
              <a:defRPr sz="3200" b="1" i="0">
                <a:solidFill>
                  <a:srgbClr val="098379"/>
                </a:solidFill>
                <a:latin typeface="MrEavesXLModOT" panose="020B0603060502020204" pitchFamily="34" charset="77"/>
              </a:defRPr>
            </a:lvl1pPr>
          </a:lstStyle>
          <a:p>
            <a:r>
              <a:rPr lang="en-US" sz="3200" b="1" i="0" dirty="0">
                <a:solidFill>
                  <a:srgbClr val="098379"/>
                </a:solidFill>
                <a:latin typeface="MrEavesXLModOT" panose="020B0603060502020204" pitchFamily="34" charset="77"/>
              </a:rPr>
              <a:t>Title </a:t>
            </a:r>
            <a:r>
              <a:rPr lang="en-AU" sz="3200" b="1" i="0" dirty="0">
                <a:solidFill>
                  <a:srgbClr val="098379"/>
                </a:solidFill>
                <a:latin typeface="MrEavesXLModOT" panose="020B0603060502020204" pitchFamily="34" charset="77"/>
              </a:rPr>
              <a:t>Mr Eaves XL Mod OT 32 Bold</a:t>
            </a:r>
          </a:p>
        </p:txBody>
      </p:sp>
      <p:sp>
        <p:nvSpPr>
          <p:cNvPr id="3" name="Content Placeholder 2"/>
          <p:cNvSpPr>
            <a:spLocks noGrp="1"/>
          </p:cNvSpPr>
          <p:nvPr>
            <p:ph idx="1" hasCustomPrompt="1"/>
          </p:nvPr>
        </p:nvSpPr>
        <p:spPr>
          <a:xfrm>
            <a:off x="838200" y="2584172"/>
            <a:ext cx="10515600" cy="3193098"/>
          </a:xfrm>
          <a:prstGeom prst="rect">
            <a:avLst/>
          </a:prstGeom>
        </p:spPr>
        <p:txBody>
          <a:bodyPr/>
          <a:lstStyle>
            <a:lvl1pPr marL="0" indent="0">
              <a:buNone/>
              <a:defRPr b="0" i="0">
                <a:latin typeface="Mr Eaves XL Mod OT Reg" panose="020B0603060502020204" pitchFamily="34" charset="77"/>
              </a:defRPr>
            </a:lvl1pPr>
            <a:lvl2pPr>
              <a:defRPr b="0" i="0">
                <a:latin typeface="Mr Eaves XL Mod OT Reg" panose="020B0603060502020204" pitchFamily="34" charset="77"/>
              </a:defRPr>
            </a:lvl2pPr>
            <a:lvl3pPr>
              <a:defRPr b="0" i="0">
                <a:latin typeface="Mr Eaves XL Mod OT Reg" panose="020B0603060502020204" pitchFamily="34" charset="77"/>
              </a:defRPr>
            </a:lvl3pPr>
            <a:lvl4pPr>
              <a:defRPr b="0" i="0">
                <a:latin typeface="Mr Eaves XL Mod OT Reg" panose="020B0603060502020204" pitchFamily="34" charset="77"/>
              </a:defRPr>
            </a:lvl4pPr>
            <a:lvl5pPr>
              <a:defRPr b="0" i="0">
                <a:latin typeface="Mr Eaves XL Mod OT Reg" panose="020B0603060502020204" pitchFamily="34" charset="77"/>
              </a:defRPr>
            </a:lvl5pPr>
          </a:lstStyle>
          <a:p>
            <a:pPr lvl="0"/>
            <a:r>
              <a:rPr lang="en-US" dirty="0"/>
              <a:t>First level Mr Eaves XL Mod OT 28 Reg</a:t>
            </a:r>
          </a:p>
          <a:p>
            <a:pPr lvl="0"/>
            <a:endParaRPr lang="en-US" dirty="0"/>
          </a:p>
          <a:p>
            <a:pPr lvl="1"/>
            <a:r>
              <a:rPr lang="en-US" dirty="0"/>
              <a:t>Second level </a:t>
            </a:r>
            <a:r>
              <a:rPr lang="en-AU" dirty="0"/>
              <a:t>Mr Eaves XL Mod OT 24 Reg</a:t>
            </a:r>
            <a:endParaRPr lang="en-US" dirty="0"/>
          </a:p>
        </p:txBody>
      </p:sp>
      <p:pic>
        <p:nvPicPr>
          <p:cNvPr id="7" name="Picture 6">
            <a:extLst>
              <a:ext uri="{FF2B5EF4-FFF2-40B4-BE49-F238E27FC236}">
                <a16:creationId xmlns:a16="http://schemas.microsoft.com/office/drawing/2014/main" id="{95D092D4-38E7-D043-B019-38D8C1A26F4E}"/>
              </a:ext>
            </a:extLst>
          </p:cNvPr>
          <p:cNvPicPr>
            <a:picLocks noChangeAspect="1"/>
          </p:cNvPicPr>
          <p:nvPr/>
        </p:nvPicPr>
        <p:blipFill>
          <a:blip r:embed="rId2"/>
          <a:stretch>
            <a:fillRect/>
          </a:stretch>
        </p:blipFill>
        <p:spPr>
          <a:xfrm>
            <a:off x="10209957" y="6291697"/>
            <a:ext cx="1143843" cy="416636"/>
          </a:xfrm>
          <a:prstGeom prst="rect">
            <a:avLst/>
          </a:prstGeom>
        </p:spPr>
      </p:pic>
    </p:spTree>
    <p:extLst>
      <p:ext uri="{BB962C8B-B14F-4D97-AF65-F5344CB8AC3E}">
        <p14:creationId xmlns:p14="http://schemas.microsoft.com/office/powerpoint/2010/main" val="796025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Standa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7"/>
            <a:ext cx="10515600" cy="936899"/>
          </a:xfrm>
          <a:prstGeom prst="rect">
            <a:avLst/>
          </a:prstGeom>
        </p:spPr>
        <p:txBody>
          <a:bodyPr anchor="b" anchorCtr="0"/>
          <a:lstStyle>
            <a:lvl1pPr marL="0" marR="0" indent="0" algn="l" defTabSz="914400" rtl="0" eaLnBrk="1" fontAlgn="auto" latinLnBrk="0" hangingPunct="1">
              <a:lnSpc>
                <a:spcPct val="90000"/>
              </a:lnSpc>
              <a:spcBef>
                <a:spcPct val="0"/>
              </a:spcBef>
              <a:spcAft>
                <a:spcPts val="0"/>
              </a:spcAft>
              <a:buClrTx/>
              <a:buSzTx/>
              <a:buFontTx/>
              <a:buNone/>
              <a:tabLst/>
              <a:defRPr sz="3200" b="1" i="0">
                <a:solidFill>
                  <a:srgbClr val="098379"/>
                </a:solidFill>
                <a:latin typeface="MrEavesXLModOT" panose="020B0603060502020204" pitchFamily="34" charset="77"/>
              </a:defRPr>
            </a:lvl1pPr>
          </a:lstStyle>
          <a:p>
            <a:r>
              <a:rPr lang="en-US" sz="3200" b="1" i="0" dirty="0">
                <a:solidFill>
                  <a:srgbClr val="098379"/>
                </a:solidFill>
                <a:latin typeface="MrEavesXLModOT" panose="020B0603060502020204" pitchFamily="34" charset="77"/>
              </a:rPr>
              <a:t>Title </a:t>
            </a:r>
            <a:r>
              <a:rPr lang="en-AU" sz="3200" b="1" i="0" dirty="0">
                <a:solidFill>
                  <a:srgbClr val="098379"/>
                </a:solidFill>
                <a:latin typeface="MrEavesXLModOT" panose="020B0603060502020204" pitchFamily="34" charset="77"/>
              </a:rPr>
              <a:t>Mr Eaves XL Mod OT 32 Bold</a:t>
            </a:r>
          </a:p>
        </p:txBody>
      </p:sp>
      <p:sp>
        <p:nvSpPr>
          <p:cNvPr id="3" name="Content Placeholder 2"/>
          <p:cNvSpPr>
            <a:spLocks noGrp="1"/>
          </p:cNvSpPr>
          <p:nvPr>
            <p:ph idx="1" hasCustomPrompt="1"/>
          </p:nvPr>
        </p:nvSpPr>
        <p:spPr>
          <a:xfrm>
            <a:off x="838200" y="1589722"/>
            <a:ext cx="10515600" cy="4187549"/>
          </a:xfrm>
          <a:prstGeom prst="rect">
            <a:avLst/>
          </a:prstGeom>
        </p:spPr>
        <p:txBody>
          <a:bodyPr/>
          <a:lstStyle>
            <a:lvl1pPr marL="0" indent="0">
              <a:buNone/>
              <a:defRPr b="0" i="0">
                <a:latin typeface="Mr Eaves XL Mod OT Reg" panose="020B0603060502020204" pitchFamily="34" charset="77"/>
              </a:defRPr>
            </a:lvl1pPr>
            <a:lvl2pPr>
              <a:defRPr b="0" i="0">
                <a:latin typeface="Mr Eaves XL Mod OT Reg" panose="020B0603060502020204" pitchFamily="34" charset="77"/>
              </a:defRPr>
            </a:lvl2pPr>
            <a:lvl3pPr>
              <a:defRPr b="0" i="0">
                <a:latin typeface="Mr Eaves XL Mod OT Reg" panose="020B0603060502020204" pitchFamily="34" charset="77"/>
              </a:defRPr>
            </a:lvl3pPr>
            <a:lvl4pPr>
              <a:defRPr b="0" i="0">
                <a:latin typeface="Mr Eaves XL Mod OT Reg" panose="020B0603060502020204" pitchFamily="34" charset="77"/>
              </a:defRPr>
            </a:lvl4pPr>
            <a:lvl5pPr>
              <a:defRPr b="0" i="0">
                <a:latin typeface="Mr Eaves XL Mod OT Reg" panose="020B0603060502020204" pitchFamily="34" charset="77"/>
              </a:defRPr>
            </a:lvl5pPr>
          </a:lstStyle>
          <a:p>
            <a:pPr lvl="0"/>
            <a:r>
              <a:rPr lang="en-US" dirty="0"/>
              <a:t>First level Mr Eaves XL Mod OT 28 Reg</a:t>
            </a:r>
          </a:p>
          <a:p>
            <a:pPr lvl="0"/>
            <a:endParaRPr lang="en-US" dirty="0"/>
          </a:p>
          <a:p>
            <a:pPr lvl="1"/>
            <a:r>
              <a:rPr lang="en-US" dirty="0"/>
              <a:t>Second level </a:t>
            </a:r>
            <a:r>
              <a:rPr lang="en-AU" dirty="0"/>
              <a:t>Mr Eaves XL Mod OT 24 Reg</a:t>
            </a:r>
            <a:endParaRPr lang="en-US" dirty="0"/>
          </a:p>
        </p:txBody>
      </p:sp>
      <p:pic>
        <p:nvPicPr>
          <p:cNvPr id="4" name="Picture 3">
            <a:extLst>
              <a:ext uri="{FF2B5EF4-FFF2-40B4-BE49-F238E27FC236}">
                <a16:creationId xmlns:a16="http://schemas.microsoft.com/office/drawing/2014/main" id="{CC4249C1-8532-4024-907D-EB2614B707F8}"/>
              </a:ext>
            </a:extLst>
          </p:cNvPr>
          <p:cNvPicPr>
            <a:picLocks noChangeAspect="1"/>
          </p:cNvPicPr>
          <p:nvPr userDrawn="1"/>
        </p:nvPicPr>
        <p:blipFill>
          <a:blip r:embed="rId2"/>
          <a:stretch>
            <a:fillRect/>
          </a:stretch>
        </p:blipFill>
        <p:spPr>
          <a:xfrm>
            <a:off x="10209957" y="6291697"/>
            <a:ext cx="1143843" cy="416636"/>
          </a:xfrm>
          <a:prstGeom prst="rect">
            <a:avLst/>
          </a:prstGeom>
        </p:spPr>
      </p:pic>
    </p:spTree>
    <p:extLst>
      <p:ext uri="{BB962C8B-B14F-4D97-AF65-F5344CB8AC3E}">
        <p14:creationId xmlns:p14="http://schemas.microsoft.com/office/powerpoint/2010/main" val="4215970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lumn">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838200" y="1590261"/>
            <a:ext cx="5181600" cy="4194314"/>
          </a:xfrm>
          <a:prstGeom prst="rect">
            <a:avLst/>
          </a:prstGeom>
        </p:spPr>
        <p:txBody>
          <a:bodyPr/>
          <a:lstStyle>
            <a:lvl1pPr marL="0" indent="0">
              <a:buNone/>
              <a:defRPr sz="2400"/>
            </a:lvl1pPr>
            <a:lvl2pPr>
              <a:defRPr sz="1800"/>
            </a:lvl2pPr>
          </a:lstStyle>
          <a:p>
            <a:pPr lvl="0"/>
            <a:r>
              <a:rPr lang="en-US" dirty="0"/>
              <a:t>First level Mr Eaves XL Mod OT 24 Reg</a:t>
            </a:r>
          </a:p>
          <a:p>
            <a:pPr lvl="0"/>
            <a:endParaRPr lang="en-US" dirty="0"/>
          </a:p>
          <a:p>
            <a:pPr lvl="1"/>
            <a:r>
              <a:rPr lang="en-US" dirty="0"/>
              <a:t>Second level </a:t>
            </a:r>
            <a:r>
              <a:rPr lang="en-AU" dirty="0"/>
              <a:t>Mr Eaves XL Mod OT 18 Reg</a:t>
            </a:r>
            <a:endParaRPr lang="en-US" dirty="0"/>
          </a:p>
        </p:txBody>
      </p:sp>
      <p:sp>
        <p:nvSpPr>
          <p:cNvPr id="4" name="Content Placeholder 3"/>
          <p:cNvSpPr>
            <a:spLocks noGrp="1"/>
          </p:cNvSpPr>
          <p:nvPr>
            <p:ph sz="half" idx="2" hasCustomPrompt="1"/>
          </p:nvPr>
        </p:nvSpPr>
        <p:spPr>
          <a:xfrm>
            <a:off x="6172200" y="1590261"/>
            <a:ext cx="5181600" cy="4194314"/>
          </a:xfrm>
          <a:prstGeom prst="rect">
            <a:avLst/>
          </a:prstGeom>
        </p:spPr>
        <p:txBody>
          <a:bodyPr/>
          <a:lstStyle>
            <a:lvl1pPr marL="0" indent="0">
              <a:buNone/>
              <a:defRPr sz="2400"/>
            </a:lvl1pPr>
            <a:lvl2pPr>
              <a:defRPr sz="1800"/>
            </a:lvl2pPr>
          </a:lstStyle>
          <a:p>
            <a:pPr lvl="0"/>
            <a:r>
              <a:rPr lang="en-US" dirty="0"/>
              <a:t>First level Mr Eaves XL Mod OT 24 Reg</a:t>
            </a:r>
          </a:p>
          <a:p>
            <a:pPr lvl="0"/>
            <a:endParaRPr lang="en-US" dirty="0"/>
          </a:p>
          <a:p>
            <a:pPr lvl="1"/>
            <a:r>
              <a:rPr lang="en-US" dirty="0"/>
              <a:t>Second level </a:t>
            </a:r>
            <a:r>
              <a:rPr lang="en-AU" dirty="0"/>
              <a:t>Mr Eaves XL Mod OT 18 Reg</a:t>
            </a:r>
            <a:endParaRPr lang="en-US" dirty="0"/>
          </a:p>
        </p:txBody>
      </p:sp>
      <p:sp>
        <p:nvSpPr>
          <p:cNvPr id="8" name="Title 1">
            <a:extLst>
              <a:ext uri="{FF2B5EF4-FFF2-40B4-BE49-F238E27FC236}">
                <a16:creationId xmlns:a16="http://schemas.microsoft.com/office/drawing/2014/main" id="{5EA9994E-E1B9-294E-85C0-2EDDF8C5C16B}"/>
              </a:ext>
            </a:extLst>
          </p:cNvPr>
          <p:cNvSpPr>
            <a:spLocks noGrp="1"/>
          </p:cNvSpPr>
          <p:nvPr>
            <p:ph type="title" hasCustomPrompt="1"/>
          </p:nvPr>
        </p:nvSpPr>
        <p:spPr>
          <a:xfrm>
            <a:off x="838200" y="365127"/>
            <a:ext cx="10515600" cy="936899"/>
          </a:xfrm>
          <a:prstGeom prst="rect">
            <a:avLst/>
          </a:prstGeom>
        </p:spPr>
        <p:txBody>
          <a:bodyPr anchor="b" anchorCtr="0"/>
          <a:lstStyle>
            <a:lvl1pPr marL="0" marR="0" indent="0" algn="l" defTabSz="914400" rtl="0" eaLnBrk="1" fontAlgn="auto" latinLnBrk="0" hangingPunct="1">
              <a:lnSpc>
                <a:spcPct val="90000"/>
              </a:lnSpc>
              <a:spcBef>
                <a:spcPct val="0"/>
              </a:spcBef>
              <a:spcAft>
                <a:spcPts val="0"/>
              </a:spcAft>
              <a:buClrTx/>
              <a:buSzTx/>
              <a:buFontTx/>
              <a:buNone/>
              <a:tabLst/>
              <a:defRPr sz="3200" b="1" i="0">
                <a:solidFill>
                  <a:srgbClr val="098379"/>
                </a:solidFill>
                <a:latin typeface="MrEavesXLModOT" panose="020B0603060502020204" pitchFamily="34" charset="77"/>
              </a:defRPr>
            </a:lvl1pPr>
          </a:lstStyle>
          <a:p>
            <a:r>
              <a:rPr lang="en-US" sz="3200" b="1" i="0" dirty="0">
                <a:solidFill>
                  <a:srgbClr val="098379"/>
                </a:solidFill>
                <a:latin typeface="MrEavesXLModOT" panose="020B0603060502020204" pitchFamily="34" charset="77"/>
              </a:rPr>
              <a:t>Title </a:t>
            </a:r>
            <a:r>
              <a:rPr lang="en-AU" sz="3200" b="1" i="0" dirty="0">
                <a:solidFill>
                  <a:srgbClr val="098379"/>
                </a:solidFill>
                <a:latin typeface="MrEavesXLModOT" panose="020B0603060502020204" pitchFamily="34" charset="77"/>
              </a:rPr>
              <a:t>Mr Eaves XL Mod OT 32 Bold</a:t>
            </a:r>
          </a:p>
        </p:txBody>
      </p:sp>
      <p:pic>
        <p:nvPicPr>
          <p:cNvPr id="5" name="Picture 4">
            <a:extLst>
              <a:ext uri="{FF2B5EF4-FFF2-40B4-BE49-F238E27FC236}">
                <a16:creationId xmlns:a16="http://schemas.microsoft.com/office/drawing/2014/main" id="{694A687A-15D3-4986-807B-A1A35CABABDB}"/>
              </a:ext>
            </a:extLst>
          </p:cNvPr>
          <p:cNvPicPr>
            <a:picLocks noChangeAspect="1"/>
          </p:cNvPicPr>
          <p:nvPr userDrawn="1"/>
        </p:nvPicPr>
        <p:blipFill>
          <a:blip r:embed="rId2"/>
          <a:stretch>
            <a:fillRect/>
          </a:stretch>
        </p:blipFill>
        <p:spPr>
          <a:xfrm>
            <a:off x="10209957" y="6291697"/>
            <a:ext cx="1143843" cy="416636"/>
          </a:xfrm>
          <a:prstGeom prst="rect">
            <a:avLst/>
          </a:prstGeom>
        </p:spPr>
      </p:pic>
    </p:spTree>
    <p:extLst>
      <p:ext uri="{BB962C8B-B14F-4D97-AF65-F5344CB8AC3E}">
        <p14:creationId xmlns:p14="http://schemas.microsoft.com/office/powerpoint/2010/main" val="2690645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lumn and sub title">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5A827901-077B-E944-9112-A5D33354D20C}"/>
              </a:ext>
            </a:extLst>
          </p:cNvPr>
          <p:cNvSpPr>
            <a:spLocks noGrp="1"/>
          </p:cNvSpPr>
          <p:nvPr>
            <p:ph sz="half" idx="1" hasCustomPrompt="1"/>
          </p:nvPr>
        </p:nvSpPr>
        <p:spPr>
          <a:xfrm>
            <a:off x="838200" y="2580790"/>
            <a:ext cx="5181600" cy="3200401"/>
          </a:xfrm>
          <a:prstGeom prst="rect">
            <a:avLst/>
          </a:prstGeom>
        </p:spPr>
        <p:txBody>
          <a:bodyPr/>
          <a:lstStyle>
            <a:lvl1pPr marL="0" indent="0">
              <a:buNone/>
              <a:defRPr sz="2400"/>
            </a:lvl1pPr>
            <a:lvl2pPr>
              <a:defRPr sz="1800"/>
            </a:lvl2pPr>
          </a:lstStyle>
          <a:p>
            <a:pPr lvl="0"/>
            <a:r>
              <a:rPr lang="en-US" dirty="0"/>
              <a:t>First level Mr Eaves XL Mod OT Reg 24</a:t>
            </a:r>
          </a:p>
          <a:p>
            <a:pPr lvl="0"/>
            <a:endParaRPr lang="en-US" dirty="0"/>
          </a:p>
          <a:p>
            <a:pPr lvl="1"/>
            <a:r>
              <a:rPr lang="en-US" dirty="0"/>
              <a:t>Second level </a:t>
            </a:r>
            <a:r>
              <a:rPr lang="en-AU" dirty="0"/>
              <a:t>Mr Eaves XL Mod OT Reg 18</a:t>
            </a:r>
            <a:endParaRPr lang="en-US" dirty="0"/>
          </a:p>
        </p:txBody>
      </p:sp>
      <p:sp>
        <p:nvSpPr>
          <p:cNvPr id="19" name="Content Placeholder 3">
            <a:extLst>
              <a:ext uri="{FF2B5EF4-FFF2-40B4-BE49-F238E27FC236}">
                <a16:creationId xmlns:a16="http://schemas.microsoft.com/office/drawing/2014/main" id="{ADFB506E-8695-8849-81E7-CB1ED940DAF4}"/>
              </a:ext>
            </a:extLst>
          </p:cNvPr>
          <p:cNvSpPr>
            <a:spLocks noGrp="1"/>
          </p:cNvSpPr>
          <p:nvPr>
            <p:ph sz="half" idx="2" hasCustomPrompt="1"/>
          </p:nvPr>
        </p:nvSpPr>
        <p:spPr>
          <a:xfrm>
            <a:off x="6172200" y="2580790"/>
            <a:ext cx="5181600" cy="3200401"/>
          </a:xfrm>
          <a:prstGeom prst="rect">
            <a:avLst/>
          </a:prstGeom>
        </p:spPr>
        <p:txBody>
          <a:bodyPr/>
          <a:lstStyle>
            <a:lvl1pPr marL="0" indent="0">
              <a:buNone/>
              <a:defRPr sz="2400"/>
            </a:lvl1pPr>
            <a:lvl2pPr>
              <a:defRPr sz="1800"/>
            </a:lvl2pPr>
          </a:lstStyle>
          <a:p>
            <a:pPr lvl="0"/>
            <a:r>
              <a:rPr lang="en-US" dirty="0"/>
              <a:t>First level Mr Eaves XL Mod OT Reg 24</a:t>
            </a:r>
          </a:p>
          <a:p>
            <a:pPr lvl="0"/>
            <a:endParaRPr lang="en-US" dirty="0"/>
          </a:p>
          <a:p>
            <a:pPr lvl="1"/>
            <a:r>
              <a:rPr lang="en-US" dirty="0"/>
              <a:t>Second level </a:t>
            </a:r>
            <a:r>
              <a:rPr lang="en-AU" dirty="0"/>
              <a:t>Mr Eaves XL Mod OT Reg 18</a:t>
            </a:r>
            <a:endParaRPr lang="en-US" dirty="0"/>
          </a:p>
        </p:txBody>
      </p:sp>
      <p:sp>
        <p:nvSpPr>
          <p:cNvPr id="22" name="Text Placeholder 12">
            <a:extLst>
              <a:ext uri="{FF2B5EF4-FFF2-40B4-BE49-F238E27FC236}">
                <a16:creationId xmlns:a16="http://schemas.microsoft.com/office/drawing/2014/main" id="{69A4F7EB-4C29-8743-A71C-3FCCA1A2FC94}"/>
              </a:ext>
            </a:extLst>
          </p:cNvPr>
          <p:cNvSpPr>
            <a:spLocks noGrp="1"/>
          </p:cNvSpPr>
          <p:nvPr>
            <p:ph type="body" sz="quarter" idx="10" hasCustomPrompt="1"/>
          </p:nvPr>
        </p:nvSpPr>
        <p:spPr>
          <a:xfrm>
            <a:off x="838200" y="1475325"/>
            <a:ext cx="10515600" cy="821688"/>
          </a:xfrm>
          <a:prstGeom prst="rect">
            <a:avLst/>
          </a:prstGeom>
        </p:spPr>
        <p:txBody>
          <a:bodyPr/>
          <a:lstStyle>
            <a:lvl1pPr marL="0" indent="0">
              <a:buNone/>
              <a:defRPr sz="2400" b="0" i="0">
                <a:solidFill>
                  <a:schemeClr val="tx1">
                    <a:lumMod val="65000"/>
                    <a:lumOff val="35000"/>
                  </a:schemeClr>
                </a:solidFill>
                <a:latin typeface="Mr Eaves XL Mod OT Light" panose="020B0303060502020202" pitchFamily="34" charset="77"/>
              </a:defRPr>
            </a:lvl1pPr>
          </a:lstStyle>
          <a:p>
            <a:pPr lvl="0"/>
            <a:r>
              <a:rPr lang="en-AU" dirty="0"/>
              <a:t>Sub title Mr Eaves XL Mod OT Light 24</a:t>
            </a:r>
            <a:endParaRPr lang="en-US" dirty="0"/>
          </a:p>
        </p:txBody>
      </p:sp>
      <p:sp>
        <p:nvSpPr>
          <p:cNvPr id="23" name="Title 1">
            <a:extLst>
              <a:ext uri="{FF2B5EF4-FFF2-40B4-BE49-F238E27FC236}">
                <a16:creationId xmlns:a16="http://schemas.microsoft.com/office/drawing/2014/main" id="{4C16B6BE-9BA6-D241-908F-51603C461774}"/>
              </a:ext>
            </a:extLst>
          </p:cNvPr>
          <p:cNvSpPr>
            <a:spLocks noGrp="1"/>
          </p:cNvSpPr>
          <p:nvPr>
            <p:ph type="title" hasCustomPrompt="1"/>
          </p:nvPr>
        </p:nvSpPr>
        <p:spPr>
          <a:xfrm>
            <a:off x="838200" y="365127"/>
            <a:ext cx="10515600" cy="936899"/>
          </a:xfrm>
          <a:prstGeom prst="rect">
            <a:avLst/>
          </a:prstGeom>
        </p:spPr>
        <p:txBody>
          <a:bodyPr anchor="b" anchorCtr="0"/>
          <a:lstStyle>
            <a:lvl1pPr marL="0" marR="0" indent="0" algn="l" defTabSz="914400" rtl="0" eaLnBrk="1" fontAlgn="auto" latinLnBrk="0" hangingPunct="1">
              <a:lnSpc>
                <a:spcPct val="90000"/>
              </a:lnSpc>
              <a:spcBef>
                <a:spcPct val="0"/>
              </a:spcBef>
              <a:spcAft>
                <a:spcPts val="0"/>
              </a:spcAft>
              <a:buClrTx/>
              <a:buSzTx/>
              <a:buFontTx/>
              <a:buNone/>
              <a:tabLst/>
              <a:defRPr sz="3200" b="1" i="0">
                <a:solidFill>
                  <a:srgbClr val="098379"/>
                </a:solidFill>
                <a:latin typeface="MrEavesXLModOT" panose="020B0603060502020204" pitchFamily="34" charset="77"/>
              </a:defRPr>
            </a:lvl1pPr>
          </a:lstStyle>
          <a:p>
            <a:r>
              <a:rPr lang="en-US" sz="3200" b="1" i="0" dirty="0">
                <a:solidFill>
                  <a:srgbClr val="098379"/>
                </a:solidFill>
                <a:latin typeface="MrEavesXLModOT" panose="020B0603060502020204" pitchFamily="34" charset="77"/>
              </a:rPr>
              <a:t>Title </a:t>
            </a:r>
            <a:r>
              <a:rPr lang="en-AU" sz="3200" b="1" i="0" dirty="0">
                <a:solidFill>
                  <a:srgbClr val="098379"/>
                </a:solidFill>
                <a:latin typeface="MrEavesXLModOT" panose="020B0603060502020204" pitchFamily="34" charset="77"/>
              </a:rPr>
              <a:t>Mr Eaves XL Mod OT 32 Bold</a:t>
            </a:r>
          </a:p>
        </p:txBody>
      </p:sp>
      <p:pic>
        <p:nvPicPr>
          <p:cNvPr id="3" name="Picture 2">
            <a:extLst>
              <a:ext uri="{FF2B5EF4-FFF2-40B4-BE49-F238E27FC236}">
                <a16:creationId xmlns:a16="http://schemas.microsoft.com/office/drawing/2014/main" id="{B0C4AF98-56F0-434B-A722-CF41BA19899F}"/>
              </a:ext>
            </a:extLst>
          </p:cNvPr>
          <p:cNvPicPr>
            <a:picLocks noChangeAspect="1"/>
          </p:cNvPicPr>
          <p:nvPr userDrawn="1"/>
        </p:nvPicPr>
        <p:blipFill>
          <a:blip r:embed="rId2"/>
          <a:stretch>
            <a:fillRect/>
          </a:stretch>
        </p:blipFill>
        <p:spPr>
          <a:xfrm>
            <a:off x="10209957" y="6291697"/>
            <a:ext cx="1143843" cy="416636"/>
          </a:xfrm>
          <a:prstGeom prst="rect">
            <a:avLst/>
          </a:prstGeom>
        </p:spPr>
      </p:pic>
    </p:spTree>
    <p:extLst>
      <p:ext uri="{BB962C8B-B14F-4D97-AF65-F5344CB8AC3E}">
        <p14:creationId xmlns:p14="http://schemas.microsoft.com/office/powerpoint/2010/main" val="770445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endParaRPr lang="en-AU" dirty="0"/>
          </a:p>
        </p:txBody>
      </p:sp>
      <p:sp>
        <p:nvSpPr>
          <p:cNvPr id="9" name="Slide Number Placeholder 8"/>
          <p:cNvSpPr>
            <a:spLocks noGrp="1"/>
          </p:cNvSpPr>
          <p:nvPr>
            <p:ph type="sldNum" sz="quarter" idx="12"/>
          </p:nvPr>
        </p:nvSpPr>
        <p:spPr/>
        <p:txBody>
          <a:bodyPr/>
          <a:lstStyle/>
          <a:p>
            <a:endParaRPr lang="en-AU" dirty="0"/>
          </a:p>
        </p:txBody>
      </p:sp>
    </p:spTree>
    <p:extLst>
      <p:ext uri="{BB962C8B-B14F-4D97-AF65-F5344CB8AC3E}">
        <p14:creationId xmlns:p14="http://schemas.microsoft.com/office/powerpoint/2010/main" val="7551699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B67D035-8576-7B42-B3F4-B65B8B5E40CB}"/>
              </a:ext>
            </a:extLst>
          </p:cNvPr>
          <p:cNvSpPr/>
          <p:nvPr userDrawn="1"/>
        </p:nvSpPr>
        <p:spPr>
          <a:xfrm>
            <a:off x="-13252" y="-9939"/>
            <a:ext cx="278296" cy="6881809"/>
          </a:xfrm>
          <a:prstGeom prst="rect">
            <a:avLst/>
          </a:prstGeom>
          <a:solidFill>
            <a:srgbClr val="0983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extBox 1">
            <a:extLst>
              <a:ext uri="{FF2B5EF4-FFF2-40B4-BE49-F238E27FC236}">
                <a16:creationId xmlns:a16="http://schemas.microsoft.com/office/drawing/2014/main" id="{B7244A97-2FD6-4FCE-AC40-76D584C8BCDA}"/>
              </a:ext>
            </a:extLst>
          </p:cNvPr>
          <p:cNvSpPr txBox="1"/>
          <p:nvPr userDrawn="1"/>
        </p:nvSpPr>
        <p:spPr>
          <a:xfrm>
            <a:off x="418408" y="6488669"/>
            <a:ext cx="6267795" cy="246221"/>
          </a:xfrm>
          <a:prstGeom prst="rect">
            <a:avLst/>
          </a:prstGeom>
          <a:noFill/>
        </p:spPr>
        <p:txBody>
          <a:bodyPr wrap="square">
            <a:spAutoFit/>
          </a:bodyPr>
          <a:lstStyle/>
          <a:p>
            <a:r>
              <a:rPr lang="en-AU" sz="1000" dirty="0">
                <a:solidFill>
                  <a:schemeClr val="bg2">
                    <a:lumMod val="50000"/>
                  </a:schemeClr>
                </a:solidFill>
              </a:rPr>
              <a:t>© The Crawford Fund 2024</a:t>
            </a:r>
          </a:p>
        </p:txBody>
      </p:sp>
    </p:spTree>
    <p:extLst>
      <p:ext uri="{BB962C8B-B14F-4D97-AF65-F5344CB8AC3E}">
        <p14:creationId xmlns:p14="http://schemas.microsoft.com/office/powerpoint/2010/main" val="292516818"/>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40" r:id="rId6"/>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cid:image003.png@01D7D6FC.67882FC0" TargetMode="External"/><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hyperlink" Target="http://www.crawfordfund.org/" TargetMode="Externa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cid:image002.png@01D7D6FC.67882FC0" TargetMode="External"/><Relationship Id="rId11" Type="http://schemas.openxmlformats.org/officeDocument/2006/relationships/hyperlink" Target="https://www.crawfordfund.org/register-for-teaching-materials/" TargetMode="External"/><Relationship Id="rId5" Type="http://schemas.openxmlformats.org/officeDocument/2006/relationships/image" Target="../media/image5.png"/><Relationship Id="rId10" Type="http://schemas.openxmlformats.org/officeDocument/2006/relationships/image" Target="cid:image004.png@01D7D6FC.67882FC0" TargetMode="External"/><Relationship Id="rId4" Type="http://schemas.openxmlformats.org/officeDocument/2006/relationships/image" Target="../media/image4.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Layout" Target="../slideLayouts/slideLayout3.xml"/><Relationship Id="rId1" Type="http://schemas.openxmlformats.org/officeDocument/2006/relationships/video" Target="https://www.youtube.com/embed/H_YjtkKTgu0?feature=oembed" TargetMode="External"/><Relationship Id="rId4" Type="http://schemas.openxmlformats.org/officeDocument/2006/relationships/hyperlink" Target="https://www.youtube.com/watch?v=H_YjtkKTgu0"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hyperlink" Target="http://www.fao.org/platform-food-loss-waste/en" TargetMode="Externa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slideLayout" Target="../slideLayouts/slideLayout4.xml"/><Relationship Id="rId1" Type="http://schemas.openxmlformats.org/officeDocument/2006/relationships/video" Target="https://www.youtube.com/embed/LZj04mXXRmI?feature=oembed" TargetMode="External"/><Relationship Id="rId6" Type="http://schemas.openxmlformats.org/officeDocument/2006/relationships/hyperlink" Target="https://www.youtube.com/watch?v=LZj04mXXRmI" TargetMode="External"/><Relationship Id="rId5" Type="http://schemas.openxmlformats.org/officeDocument/2006/relationships/image" Target="../media/image18.JPG"/><Relationship Id="rId4" Type="http://schemas.openxmlformats.org/officeDocument/2006/relationships/image" Target="../media/image17.tmp"/></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slideLayout" Target="../slideLayouts/slideLayout4.xml"/><Relationship Id="rId1" Type="http://schemas.openxmlformats.org/officeDocument/2006/relationships/video" Target="https://www.youtube.com/embed/ckWmuAvcvlw?feature=oembed" TargetMode="External"/><Relationship Id="rId4" Type="http://schemas.openxmlformats.org/officeDocument/2006/relationships/hyperlink" Target="https://www.youtube.com/watch?v=ckWmuAvcvlw"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slideshare.net/FAOoftheUN/food-is-life-save-food" TargetMode="External"/><Relationship Id="rId2" Type="http://schemas.openxmlformats.org/officeDocument/2006/relationships/slideLayout" Target="../slideLayouts/slideLayout4.xml"/><Relationship Id="rId1" Type="http://schemas.openxmlformats.org/officeDocument/2006/relationships/video" Target="https://www.slideshare.net/slideshow/embed_code/key/otm7K1DrcGabl5" TargetMode="External"/><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hyperlink" Target="https://www.slideshare.net/FAOoftheUN/save-food-asian-countries" TargetMode="External"/><Relationship Id="rId2" Type="http://schemas.openxmlformats.org/officeDocument/2006/relationships/slideLayout" Target="../slideLayouts/slideLayout4.xml"/><Relationship Id="rId1" Type="http://schemas.openxmlformats.org/officeDocument/2006/relationships/video" Target="https://www.slideshare.net/slideshow/embed_code/key/ldFlvsPbEu8kmY" TargetMode="External"/><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hyperlink" Target="http://www.fao.org/save-food/resources/presentations/en/" TargetMode="Externa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hyperlink" Target="https://www.un.org/en/observances/end-food-waste-day/background"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 Id="rId5" Type="http://schemas.openxmlformats.org/officeDocument/2006/relationships/hyperlink" Target="https://wedocs.unep.org/handle/20.500.11822/35280" TargetMode="Externa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8.xml.rels><?xml version="1.0" encoding="UTF-8" standalone="yes"?>
<Relationships xmlns="http://schemas.openxmlformats.org/package/2006/relationships"><Relationship Id="rId8" Type="http://schemas.openxmlformats.org/officeDocument/2006/relationships/hyperlink" Target="https://www.youtube.com/watch?v=ZvOMMURrBMY&amp;t=120s" TargetMode="External"/><Relationship Id="rId3" Type="http://schemas.openxmlformats.org/officeDocument/2006/relationships/video" Target="https://www.youtube.com/embed/IoCVrkcaH6Q?start=4&amp;feature=oembed" TargetMode="External"/><Relationship Id="rId7" Type="http://schemas.openxmlformats.org/officeDocument/2006/relationships/image" Target="../media/image34.JPG"/><Relationship Id="rId2" Type="http://schemas.openxmlformats.org/officeDocument/2006/relationships/video" Target="https://www.youtube.com/embed/ZvOMMURrBMY?start=120&amp;feature=oembed" TargetMode="External"/><Relationship Id="rId1" Type="http://schemas.openxmlformats.org/officeDocument/2006/relationships/video" Target="https://www.youtube.com/embed/b7nocIenCYg?start=11&amp;feature=oembed" TargetMode="External"/><Relationship Id="rId6" Type="http://schemas.openxmlformats.org/officeDocument/2006/relationships/hyperlink" Target="https://www.youtube.com/watch?v=b7nocIenCYg&amp;t=11s" TargetMode="External"/><Relationship Id="rId5" Type="http://schemas.openxmlformats.org/officeDocument/2006/relationships/image" Target="../media/image33.JPG"/><Relationship Id="rId10" Type="http://schemas.openxmlformats.org/officeDocument/2006/relationships/hyperlink" Target="https://www.youtube.com/watch?v=o-MLULKFae4" TargetMode="External"/><Relationship Id="rId4" Type="http://schemas.openxmlformats.org/officeDocument/2006/relationships/slideLayout" Target="../slideLayouts/slideLayout3.xml"/><Relationship Id="rId9" Type="http://schemas.openxmlformats.org/officeDocument/2006/relationships/image" Target="../media/image3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8" Type="http://schemas.openxmlformats.org/officeDocument/2006/relationships/hyperlink" Target="https://www.un.org/en/observances/end-food-waste-day/background" TargetMode="External"/><Relationship Id="rId13" Type="http://schemas.openxmlformats.org/officeDocument/2006/relationships/hyperlink" Target="https://champions123.org/publication/sdg-target-123-food-loss-and-waste-2020-progress-report" TargetMode="External"/><Relationship Id="rId3" Type="http://schemas.openxmlformats.org/officeDocument/2006/relationships/hyperlink" Target="https://www.youtube.com/watch?v=DGfJgrRDUUo&amp;t=2s" TargetMode="External"/><Relationship Id="rId7" Type="http://schemas.openxmlformats.org/officeDocument/2006/relationships/hyperlink" Target="https://cdn.wfp.org/2020/stop-the-waste/?utm_source=twitter&amp;utm_medium=social&amp;utm_campaign=202009_stopthewaste&amp;utm_content=post" TargetMode="External"/><Relationship Id="rId12" Type="http://schemas.openxmlformats.org/officeDocument/2006/relationships/hyperlink" Target="https://www.unep.org/news-and-stories/press-release/food-loss-and-waste-must-be-reduced-greater-food-security-and" TargetMode="External"/><Relationship Id="rId2" Type="http://schemas.openxmlformats.org/officeDocument/2006/relationships/hyperlink" Target="https://www.ifpri.org/topic/food-loss-and-waste" TargetMode="External"/><Relationship Id="rId1" Type="http://schemas.openxmlformats.org/officeDocument/2006/relationships/slideLayout" Target="../slideLayouts/slideLayout5.xml"/><Relationship Id="rId6" Type="http://schemas.openxmlformats.org/officeDocument/2006/relationships/hyperlink" Target="https://academic.oup.com/af/article/10/4/48/5943504" TargetMode="External"/><Relationship Id="rId11" Type="http://schemas.openxmlformats.org/officeDocument/2006/relationships/hyperlink" Target="https://ccafs.cgiar.org/news/how-can-food-loss-and-waste-reduction-best-deliver-climate-benefits" TargetMode="External"/><Relationship Id="rId5" Type="http://schemas.openxmlformats.org/officeDocument/2006/relationships/hyperlink" Target="https://aciar.gov.au/media-search/blogs/four-things-know-about-food-loss" TargetMode="External"/><Relationship Id="rId10" Type="http://schemas.openxmlformats.org/officeDocument/2006/relationships/hyperlink" Target="http://www.fao.org/platform-food-loss-waste/en/" TargetMode="External"/><Relationship Id="rId4" Type="http://schemas.openxmlformats.org/officeDocument/2006/relationships/hyperlink" Target="https://www.aciar.gov.au/media-search/events/food-loss-research-dialogue" TargetMode="External"/><Relationship Id="rId9" Type="http://schemas.openxmlformats.org/officeDocument/2006/relationships/hyperlink" Target="https://flwprotocol.org/" TargetMode="External"/><Relationship Id="rId14" Type="http://schemas.openxmlformats.org/officeDocument/2006/relationships/hyperlink" Target="https://www.wri.org/publication/reducing-food-loss-and-waste-setting-global-action-agenda"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aciar.gov.au/media-search/news/plant-health-clinic-benefit-samoan-farmers" TargetMode="External"/><Relationship Id="rId7" Type="http://schemas.openxmlformats.org/officeDocument/2006/relationships/hyperlink" Target="https://aciar.gov.au/media-search/news/new-program-cut-food-losses-low-income-countries" TargetMode="External"/><Relationship Id="rId2" Type="http://schemas.openxmlformats.org/officeDocument/2006/relationships/hyperlink" Target="https://aciar.gov.au/project/hort-2016-185" TargetMode="External"/><Relationship Id="rId1" Type="http://schemas.openxmlformats.org/officeDocument/2006/relationships/slideLayout" Target="../slideLayouts/slideLayout6.xml"/><Relationship Id="rId6" Type="http://schemas.openxmlformats.org/officeDocument/2006/relationships/hyperlink" Target="https://www.cimmyt.org/news/beyond-breeding-the-potential-of-improved-postharvest-storage-techniques-for-smallholder-farmers/" TargetMode="External"/><Relationship Id="rId5" Type="http://schemas.openxmlformats.org/officeDocument/2006/relationships/image" Target="../media/image1.emf"/><Relationship Id="rId4" Type="http://schemas.openxmlformats.org/officeDocument/2006/relationships/hyperlink" Target="http://www.knowledgebank.irri.org/training/fact-sheets/pest-management/rats/rodent-control-non-chemical-in-lowland-irrigated-rice"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mailto:schools@crawfordfund.org" TargetMode="External"/><Relationship Id="rId2" Type="http://schemas.openxmlformats.org/officeDocument/2006/relationships/image" Target="../media/image36.png"/><Relationship Id="rId1" Type="http://schemas.openxmlformats.org/officeDocument/2006/relationships/slideLayout" Target="../slideLayouts/slideLayout3.xml"/><Relationship Id="rId5" Type="http://schemas.openxmlformats.org/officeDocument/2006/relationships/image" Target="../media/image38.jpeg"/><Relationship Id="rId4" Type="http://schemas.openxmlformats.org/officeDocument/2006/relationships/image" Target="../media/image37.jpg"/></Relationships>
</file>

<file path=ppt/slides/_rels/slide3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slideLayout" Target="../slideLayouts/slideLayout3.xml"/><Relationship Id="rId1" Type="http://schemas.openxmlformats.org/officeDocument/2006/relationships/video" Target="https://www.youtube.com/embed/60-HXBsad_Y?start=58&amp;feature=oembed"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www.crawfordfund.org/" TargetMode="External"/><Relationship Id="rId2" Type="http://schemas.openxmlformats.org/officeDocument/2006/relationships/slideLayout" Target="../slideLayouts/slideLayout3.xml"/><Relationship Id="rId1" Type="http://schemas.openxmlformats.org/officeDocument/2006/relationships/video" Target="https://www.youtube.com/embed/KxVhJ8fDjj4?feature=oembed" TargetMode="External"/><Relationship Id="rId5" Type="http://schemas.openxmlformats.org/officeDocument/2006/relationships/hyperlink" Target="https://www.youtube.com/watch?v=KxVhJ8fDjj4" TargetMode="External"/><Relationship Id="rId4" Type="http://schemas.openxmlformats.org/officeDocument/2006/relationships/image" Target="../media/image40.JPG"/></Relationships>
</file>

<file path=ppt/slides/_rels/slide35.xml.rels><?xml version="1.0" encoding="UTF-8" standalone="yes"?>
<Relationships xmlns="http://schemas.openxmlformats.org/package/2006/relationships"><Relationship Id="rId3" Type="http://schemas.openxmlformats.org/officeDocument/2006/relationships/hyperlink" Target="http://www.aciar.gov.au/" TargetMode="External"/><Relationship Id="rId2" Type="http://schemas.openxmlformats.org/officeDocument/2006/relationships/slideLayout" Target="../slideLayouts/slideLayout3.xml"/><Relationship Id="rId1" Type="http://schemas.openxmlformats.org/officeDocument/2006/relationships/video" Target="https://www.youtube.com/embed/Mc5-gSTlnY0?feature=oembed" TargetMode="External"/><Relationship Id="rId5" Type="http://schemas.openxmlformats.org/officeDocument/2006/relationships/image" Target="../media/image41.JPG"/><Relationship Id="rId4" Type="http://schemas.openxmlformats.org/officeDocument/2006/relationships/hyperlink" Target="https://youtu.be/Mc5-gSTlnY0"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un.org/sustainabledevelopment/student-resources/" TargetMode="Externa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3.tmp"/><Relationship Id="rId2" Type="http://schemas.openxmlformats.org/officeDocument/2006/relationships/hyperlink" Target="https://worldslargestlesson.globalgoals.org/"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mailto:schools@crawfordfund.org" TargetMode="External"/><Relationship Id="rId2" Type="http://schemas.openxmlformats.org/officeDocument/2006/relationships/hyperlink" Target="http://www.crawfordfund.org/" TargetMode="External"/><Relationship Id="rId1" Type="http://schemas.openxmlformats.org/officeDocument/2006/relationships/slideLayout" Target="../slideLayouts/slideLayout3.xml"/><Relationship Id="rId6" Type="http://schemas.openxmlformats.org/officeDocument/2006/relationships/image" Target="../media/image44.jpeg"/><Relationship Id="rId5" Type="http://schemas.openxmlformats.org/officeDocument/2006/relationships/hyperlink" Target="http://www.educationpartnerships.com.au/" TargetMode="External"/><Relationship Id="rId4" Type="http://schemas.openxmlformats.org/officeDocument/2006/relationships/hyperlink" Target="http://www.aciar.gov.au/"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www.fao.org/sustainable-development-goals/indicators/12.3.1/en/" TargetMode="Externa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3.JPG"/><Relationship Id="rId2" Type="http://schemas.openxmlformats.org/officeDocument/2006/relationships/video" Target="https://www.youtube.com/embed/qqK5kS8c59g?start=7&amp;feature=oembed" TargetMode="External"/><Relationship Id="rId1" Type="http://schemas.openxmlformats.org/officeDocument/2006/relationships/video" Target="https://www.youtube.com/embed/pxoz88-GXyk?feature=oembed" TargetMode="External"/><Relationship Id="rId6" Type="http://schemas.openxmlformats.org/officeDocument/2006/relationships/image" Target="../media/image12.JPG"/><Relationship Id="rId5" Type="http://schemas.openxmlformats.org/officeDocument/2006/relationships/hyperlink" Target="https://www.youtube.com/watch?v=pxoz88-GXyk" TargetMode="External"/><Relationship Id="rId4" Type="http://schemas.openxmlformats.org/officeDocument/2006/relationships/hyperlink" Target="https://www.youtube.com/watch?v=qqK5kS8c59g&amp;t=7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C21BD8-ACE9-4A08-A622-FBDA9504F75F}"/>
              </a:ext>
            </a:extLst>
          </p:cNvPr>
          <p:cNvPicPr>
            <a:picLocks noChangeAspect="1"/>
          </p:cNvPicPr>
          <p:nvPr/>
        </p:nvPicPr>
        <p:blipFill>
          <a:blip r:embed="rId2"/>
          <a:stretch>
            <a:fillRect/>
          </a:stretch>
        </p:blipFill>
        <p:spPr>
          <a:xfrm>
            <a:off x="257649" y="-62428"/>
            <a:ext cx="12302984" cy="6920428"/>
          </a:xfrm>
          <a:prstGeom prst="rect">
            <a:avLst/>
          </a:prstGeom>
        </p:spPr>
      </p:pic>
      <p:sp>
        <p:nvSpPr>
          <p:cNvPr id="10" name="Rectangle 9">
            <a:extLst>
              <a:ext uri="{FF2B5EF4-FFF2-40B4-BE49-F238E27FC236}">
                <a16:creationId xmlns:a16="http://schemas.microsoft.com/office/drawing/2014/main" id="{6EBFC20E-B977-4A00-B926-B688639DA444}"/>
              </a:ext>
            </a:extLst>
          </p:cNvPr>
          <p:cNvSpPr/>
          <p:nvPr/>
        </p:nvSpPr>
        <p:spPr>
          <a:xfrm>
            <a:off x="257649" y="3988761"/>
            <a:ext cx="11934351" cy="2869239"/>
          </a:xfrm>
          <a:prstGeom prst="rect">
            <a:avLst/>
          </a:prstGeom>
          <a:gradFill>
            <a:gsLst>
              <a:gs pos="0">
                <a:schemeClr val="accent1">
                  <a:lumMod val="5000"/>
                  <a:lumOff val="95000"/>
                  <a:alpha val="0"/>
                </a:schemeClr>
              </a:gs>
              <a:gs pos="71000">
                <a:schemeClr val="tx1">
                  <a:alpha val="60000"/>
                </a:schemeClr>
              </a:gs>
            </a:gsLst>
            <a:lin ang="54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4" name="Text Placeholder 3">
            <a:extLst>
              <a:ext uri="{FF2B5EF4-FFF2-40B4-BE49-F238E27FC236}">
                <a16:creationId xmlns:a16="http://schemas.microsoft.com/office/drawing/2014/main" id="{CA4C4556-41A0-4074-97BE-DBF1B61DBEDA}"/>
              </a:ext>
            </a:extLst>
          </p:cNvPr>
          <p:cNvSpPr>
            <a:spLocks noGrp="1"/>
          </p:cNvSpPr>
          <p:nvPr>
            <p:ph type="body" sz="quarter" idx="11"/>
          </p:nvPr>
        </p:nvSpPr>
        <p:spPr>
          <a:xfrm>
            <a:off x="2776756" y="5323578"/>
            <a:ext cx="9224654" cy="1633149"/>
          </a:xfrm>
        </p:spPr>
        <p:txBody>
          <a:bodyPr/>
          <a:lstStyle/>
          <a:p>
            <a:pPr algn="r">
              <a:lnSpc>
                <a:spcPct val="100000"/>
              </a:lnSpc>
            </a:pPr>
            <a:r>
              <a:rPr lang="en-AU" b="1" dirty="0">
                <a:solidFill>
                  <a:schemeClr val="bg1"/>
                </a:solidFill>
                <a:latin typeface="MrEavesXLModOTHeavy" panose="020B0903060502020204" pitchFamily="34" charset="0"/>
              </a:rPr>
              <a:t>MODULE 7</a:t>
            </a:r>
            <a:br>
              <a:rPr lang="en-AU" sz="2800" b="1" dirty="0">
                <a:solidFill>
                  <a:schemeClr val="bg1"/>
                </a:solidFill>
                <a:latin typeface="MrEavesXLModOTHeavy" panose="020B0903060502020204" pitchFamily="34" charset="0"/>
              </a:rPr>
            </a:br>
            <a:r>
              <a:rPr lang="en-AU" sz="3600" b="1" dirty="0">
                <a:solidFill>
                  <a:schemeClr val="bg1"/>
                </a:solidFill>
                <a:latin typeface="MrEavesXLModOTHeavy" panose="020B0903060502020204" pitchFamily="34" charset="0"/>
              </a:rPr>
              <a:t>FOOD LOSS AND WASTE</a:t>
            </a:r>
          </a:p>
          <a:p>
            <a:pPr algn="r">
              <a:lnSpc>
                <a:spcPct val="100000"/>
              </a:lnSpc>
            </a:pPr>
            <a:r>
              <a:rPr lang="en-AU" sz="2000" dirty="0">
                <a:solidFill>
                  <a:schemeClr val="bg1"/>
                </a:solidFill>
                <a:latin typeface="MrEavesXLModOT" panose="020B0603060502020204" pitchFamily="34" charset="0"/>
              </a:rPr>
              <a:t>Year 9 and 10</a:t>
            </a:r>
            <a:endParaRPr lang="en-AU" sz="2000" b="0" dirty="0">
              <a:solidFill>
                <a:schemeClr val="bg1"/>
              </a:solidFill>
            </a:endParaRPr>
          </a:p>
        </p:txBody>
      </p:sp>
      <p:pic>
        <p:nvPicPr>
          <p:cNvPr id="12" name="Picture 11">
            <a:extLst>
              <a:ext uri="{FF2B5EF4-FFF2-40B4-BE49-F238E27FC236}">
                <a16:creationId xmlns:a16="http://schemas.microsoft.com/office/drawing/2014/main" id="{A9A46EE5-B686-4FD5-88ED-0518D4B26170}"/>
              </a:ext>
            </a:extLst>
          </p:cNvPr>
          <p:cNvPicPr>
            <a:picLocks noChangeAspect="1"/>
          </p:cNvPicPr>
          <p:nvPr/>
        </p:nvPicPr>
        <p:blipFill>
          <a:blip r:embed="rId3"/>
          <a:stretch>
            <a:fillRect/>
          </a:stretch>
        </p:blipFill>
        <p:spPr>
          <a:xfrm rot="10800000">
            <a:off x="254987" y="-6148"/>
            <a:ext cx="11937003" cy="2091968"/>
          </a:xfrm>
          <a:prstGeom prst="rect">
            <a:avLst/>
          </a:prstGeom>
          <a:gradFill>
            <a:gsLst>
              <a:gs pos="0">
                <a:schemeClr val="accent1">
                  <a:alpha val="0"/>
                  <a:lumMod val="0"/>
                  <a:lumOff val="100000"/>
                </a:schemeClr>
              </a:gs>
              <a:gs pos="50000">
                <a:schemeClr val="tx1">
                  <a:lumMod val="85000"/>
                  <a:lumOff val="15000"/>
                  <a:alpha val="22000"/>
                </a:schemeClr>
              </a:gs>
            </a:gsLst>
            <a:lin ang="5400000" scaled="1"/>
          </a:gradFill>
        </p:spPr>
      </p:pic>
      <p:pic>
        <p:nvPicPr>
          <p:cNvPr id="14" name="Picture 13" descr="A picture containing drawing, shirt, food&#10;&#10;Description automatically generated">
            <a:extLst>
              <a:ext uri="{FF2B5EF4-FFF2-40B4-BE49-F238E27FC236}">
                <a16:creationId xmlns:a16="http://schemas.microsoft.com/office/drawing/2014/main" id="{FABCE914-6193-4AFA-807A-E31C0B8BC3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622" y="5457451"/>
            <a:ext cx="2051222" cy="767841"/>
          </a:xfrm>
          <a:prstGeom prst="rect">
            <a:avLst/>
          </a:prstGeom>
          <a:effectLst>
            <a:outerShdw blurRad="12700" dist="12700" dir="8400000" algn="ctr" rotWithShape="0">
              <a:schemeClr val="bg1">
                <a:alpha val="41000"/>
              </a:schemeClr>
            </a:outerShdw>
          </a:effectLst>
        </p:spPr>
      </p:pic>
      <p:sp>
        <p:nvSpPr>
          <p:cNvPr id="3" name="Text Placeholder 2">
            <a:extLst>
              <a:ext uri="{FF2B5EF4-FFF2-40B4-BE49-F238E27FC236}">
                <a16:creationId xmlns:a16="http://schemas.microsoft.com/office/drawing/2014/main" id="{2762C527-8987-49F7-A5CB-576AD9A65448}"/>
              </a:ext>
            </a:extLst>
          </p:cNvPr>
          <p:cNvSpPr>
            <a:spLocks noGrp="1"/>
          </p:cNvSpPr>
          <p:nvPr>
            <p:ph type="body" sz="quarter" idx="10"/>
          </p:nvPr>
        </p:nvSpPr>
        <p:spPr>
          <a:xfrm>
            <a:off x="257649" y="1101767"/>
            <a:ext cx="11934351" cy="522786"/>
          </a:xfrm>
        </p:spPr>
        <p:txBody>
          <a:bodyPr/>
          <a:lstStyle/>
          <a:p>
            <a:pPr algn="ctr"/>
            <a:r>
              <a:rPr lang="en-AU" sz="4800" dirty="0">
                <a:solidFill>
                  <a:schemeClr val="bg1"/>
                </a:solidFill>
                <a:latin typeface="MrEavesXLModOT" panose="020B0603060502020204" pitchFamily="34" charset="0"/>
              </a:rPr>
              <a:t>DEVELOPMENT  FOR A  BETTER  FUTURE</a:t>
            </a:r>
          </a:p>
        </p:txBody>
      </p:sp>
      <p:pic>
        <p:nvPicPr>
          <p:cNvPr id="8" name="Picture 7">
            <a:extLst>
              <a:ext uri="{FF2B5EF4-FFF2-40B4-BE49-F238E27FC236}">
                <a16:creationId xmlns:a16="http://schemas.microsoft.com/office/drawing/2014/main" id="{0943E6B7-9FB0-4A66-9232-9033C33355AD}"/>
              </a:ext>
            </a:extLst>
          </p:cNvPr>
          <p:cNvPicPr>
            <a:picLocks noChangeAspect="1" noChangeArrowheads="1"/>
          </p:cNvPicPr>
          <p:nvPr/>
        </p:nvPicPr>
        <p:blipFill>
          <a:blip r:embed="rId5" r:link="rId6">
            <a:lum bright="70000" contrast="-70000"/>
            <a:extLst>
              <a:ext uri="{28A0092B-C50C-407E-A947-70E740481C1C}">
                <a14:useLocalDpi xmlns:a14="http://schemas.microsoft.com/office/drawing/2010/main" val="0"/>
              </a:ext>
            </a:extLst>
          </a:blip>
          <a:srcRect/>
          <a:stretch>
            <a:fillRect/>
          </a:stretch>
        </p:blipFill>
        <p:spPr bwMode="auto">
          <a:xfrm>
            <a:off x="26588" y="6118607"/>
            <a:ext cx="190500" cy="1905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CE9536-485B-4933-B596-48E0F8CD9B07}"/>
              </a:ext>
            </a:extLst>
          </p:cNvPr>
          <p:cNvPicPr>
            <a:picLocks noChangeAspect="1" noChangeArrowheads="1"/>
          </p:cNvPicPr>
          <p:nvPr/>
        </p:nvPicPr>
        <p:blipFill>
          <a:blip r:embed="rId7" r:link="rId8">
            <a:lum bright="70000" contrast="-70000"/>
            <a:extLst>
              <a:ext uri="{28A0092B-C50C-407E-A947-70E740481C1C}">
                <a14:useLocalDpi xmlns:a14="http://schemas.microsoft.com/office/drawing/2010/main" val="0"/>
              </a:ext>
            </a:extLst>
          </a:blip>
          <a:srcRect/>
          <a:stretch>
            <a:fillRect/>
          </a:stretch>
        </p:blipFill>
        <p:spPr bwMode="auto">
          <a:xfrm>
            <a:off x="26588" y="6352857"/>
            <a:ext cx="190500" cy="1905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9">
            <a:extLst>
              <a:ext uri="{FF2B5EF4-FFF2-40B4-BE49-F238E27FC236}">
                <a16:creationId xmlns:a16="http://schemas.microsoft.com/office/drawing/2014/main" id="{197635FA-81A9-472C-A282-77586CA656C8}"/>
              </a:ext>
            </a:extLst>
          </p:cNvPr>
          <p:cNvPicPr>
            <a:picLocks noChangeAspect="1" noChangeArrowheads="1"/>
          </p:cNvPicPr>
          <p:nvPr/>
        </p:nvPicPr>
        <p:blipFill>
          <a:blip r:embed="rId9" r:link="rId10">
            <a:lum bright="70000" contrast="-70000"/>
            <a:extLst>
              <a:ext uri="{28A0092B-C50C-407E-A947-70E740481C1C}">
                <a14:useLocalDpi xmlns:a14="http://schemas.microsoft.com/office/drawing/2010/main" val="0"/>
              </a:ext>
            </a:extLst>
          </a:blip>
          <a:srcRect/>
          <a:stretch>
            <a:fillRect/>
          </a:stretch>
        </p:blipFill>
        <p:spPr bwMode="auto">
          <a:xfrm>
            <a:off x="26588" y="6587107"/>
            <a:ext cx="190500" cy="1905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4">
            <a:extLst>
              <a:ext uri="{FF2B5EF4-FFF2-40B4-BE49-F238E27FC236}">
                <a16:creationId xmlns:a16="http://schemas.microsoft.com/office/drawing/2014/main" id="{06F4BE0B-D41A-4957-BCA7-DB6938FEFA83}"/>
              </a:ext>
            </a:extLst>
          </p:cNvPr>
          <p:cNvSpPr>
            <a:spLocks noChangeArrowheads="1"/>
          </p:cNvSpPr>
          <p:nvPr/>
        </p:nvSpPr>
        <p:spPr bwMode="auto">
          <a:xfrm>
            <a:off x="311085" y="6324019"/>
            <a:ext cx="598593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000" b="0" i="0" u="none" strike="noStrike" cap="none" normalizeH="0" baseline="0" dirty="0">
                <a:ln>
                  <a:noFill/>
                </a:ln>
                <a:solidFill>
                  <a:schemeClr val="bg1">
                    <a:lumMod val="85000"/>
                  </a:schemeClr>
                </a:solidFill>
                <a:effectLst/>
                <a:latin typeface="MrEavesXLModOT" panose="020B0603060502020204" pitchFamily="34" charset="0"/>
                <a:ea typeface="Calibri" panose="020F0502020204030204" pitchFamily="34" charset="0"/>
              </a:rPr>
              <a:t>Free for Educational Use in Australian Schools</a:t>
            </a:r>
            <a:endParaRPr kumimoji="0" lang="en-AU" altLang="en-US" sz="1000" b="0" i="0" u="none" strike="noStrike" cap="none" normalizeH="0" baseline="0" dirty="0">
              <a:ln>
                <a:noFill/>
              </a:ln>
              <a:solidFill>
                <a:schemeClr val="bg1">
                  <a:lumMod val="85000"/>
                </a:schemeClr>
              </a:solidFill>
              <a:effectLst/>
              <a:latin typeface="MrEavesXLModOT" panose="020B06030605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000" b="0" i="0" u="none" strike="noStrike" cap="none" normalizeH="0" baseline="0" dirty="0">
                <a:ln>
                  <a:noFill/>
                </a:ln>
                <a:solidFill>
                  <a:schemeClr val="bg1">
                    <a:lumMod val="85000"/>
                  </a:schemeClr>
                </a:solidFill>
                <a:effectLst/>
                <a:latin typeface="MrEavesXLModOTBook" panose="020B0503060502020202" pitchFamily="34" charset="0"/>
                <a:ea typeface="Calibri" panose="020F0502020204030204" pitchFamily="34" charset="0"/>
                <a:hlinkClick r:id="rId11">
                  <a:extLst>
                    <a:ext uri="{A12FA001-AC4F-418D-AE19-62706E023703}">
                      <ahyp:hlinkClr xmlns:ahyp="http://schemas.microsoft.com/office/drawing/2018/hyperlinkcolor" val="tx"/>
                    </a:ext>
                  </a:extLst>
                </a:hlinkClick>
              </a:rPr>
              <a:t>Making a Global Difference: Development for a Better Future </a:t>
            </a:r>
            <a:r>
              <a:rPr kumimoji="0" lang="en-AU" altLang="en-US" sz="1000" b="0" i="0" u="none" strike="noStrike" cap="none" normalizeH="0" baseline="0" dirty="0">
                <a:ln>
                  <a:noFill/>
                </a:ln>
                <a:solidFill>
                  <a:schemeClr val="bg1">
                    <a:lumMod val="85000"/>
                  </a:schemeClr>
                </a:solidFill>
                <a:effectLst/>
                <a:latin typeface="MrEavesXLModOTBook" panose="020B0503060502020202" pitchFamily="34" charset="0"/>
                <a:ea typeface="Calibri" panose="020F0502020204030204" pitchFamily="34" charset="0"/>
              </a:rPr>
              <a:t>© 2024 by </a:t>
            </a:r>
            <a:r>
              <a:rPr kumimoji="0" lang="en-AU" altLang="en-US" sz="1000" b="0" i="0" u="none" strike="noStrike" cap="none" normalizeH="0" baseline="0" dirty="0">
                <a:ln>
                  <a:noFill/>
                </a:ln>
                <a:solidFill>
                  <a:schemeClr val="bg1">
                    <a:lumMod val="85000"/>
                  </a:schemeClr>
                </a:solidFill>
                <a:effectLst/>
                <a:latin typeface="MrEavesXLModOTBook" panose="020B0503060502020202" pitchFamily="34" charset="0"/>
                <a:ea typeface="Calibri" panose="020F0502020204030204" pitchFamily="34" charset="0"/>
                <a:hlinkClick r:id="rId12">
                  <a:extLst>
                    <a:ext uri="{A12FA001-AC4F-418D-AE19-62706E023703}">
                      <ahyp:hlinkClr xmlns:ahyp="http://schemas.microsoft.com/office/drawing/2018/hyperlinkcolor" val="tx"/>
                    </a:ext>
                  </a:extLst>
                </a:hlinkClick>
              </a:rPr>
              <a:t>Crawford Fund </a:t>
            </a:r>
            <a:r>
              <a:rPr kumimoji="0" lang="en-AU" altLang="en-US" sz="1000" b="0" i="0" u="none" strike="noStrike" cap="none" normalizeH="0" baseline="0" dirty="0">
                <a:ln>
                  <a:noFill/>
                </a:ln>
                <a:solidFill>
                  <a:schemeClr val="bg1">
                    <a:lumMod val="85000"/>
                  </a:schemeClr>
                </a:solidFill>
                <a:effectLst/>
                <a:latin typeface="MrEavesXLModOTBook" panose="020B0503060502020202" pitchFamily="34" charset="0"/>
                <a:ea typeface="Calibri" panose="020F0502020204030204" pitchFamily="34" charset="0"/>
              </a:rPr>
              <a:t>is licensed under CC BY-NC 4.0 </a:t>
            </a:r>
            <a:endParaRPr kumimoji="0" lang="en-AU" altLang="en-US" sz="1000" b="0" i="0" u="none" strike="noStrike" cap="none" normalizeH="0" baseline="0" dirty="0">
              <a:ln>
                <a:noFill/>
              </a:ln>
              <a:solidFill>
                <a:schemeClr val="bg1">
                  <a:lumMod val="85000"/>
                </a:schemeClr>
              </a:solidFill>
              <a:effectLst/>
              <a:latin typeface="MrEavesXLModOTBook" panose="020B0503060502020202" pitchFamily="34" charset="0"/>
            </a:endParaRPr>
          </a:p>
        </p:txBody>
      </p:sp>
    </p:spTree>
    <p:extLst>
      <p:ext uri="{BB962C8B-B14F-4D97-AF65-F5344CB8AC3E}">
        <p14:creationId xmlns:p14="http://schemas.microsoft.com/office/powerpoint/2010/main" val="6931412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A0AA7-B89D-4E67-B2BE-F117A5F6D822}"/>
              </a:ext>
            </a:extLst>
          </p:cNvPr>
          <p:cNvSpPr>
            <a:spLocks noGrp="1"/>
          </p:cNvSpPr>
          <p:nvPr>
            <p:ph type="title"/>
          </p:nvPr>
        </p:nvSpPr>
        <p:spPr>
          <a:xfrm>
            <a:off x="1058778" y="765212"/>
            <a:ext cx="10295021" cy="523220"/>
          </a:xfrm>
        </p:spPr>
        <p:txBody>
          <a:bodyPr/>
          <a:lstStyle/>
          <a:p>
            <a:r>
              <a:rPr lang="en-US" sz="3600" b="0" i="0" dirty="0">
                <a:effectLst/>
                <a:latin typeface="MrEavesXLModOT" panose="020B0603060502020204" pitchFamily="34" charset="0"/>
              </a:rPr>
              <a:t>Food loss and waste</a:t>
            </a:r>
            <a:endParaRPr lang="en-AU" sz="3600" dirty="0">
              <a:latin typeface="MrEavesXLModOT" panose="020B0603060502020204" pitchFamily="34" charset="0"/>
            </a:endParaRPr>
          </a:p>
        </p:txBody>
      </p:sp>
      <p:pic>
        <p:nvPicPr>
          <p:cNvPr id="4" name="Online Media 3">
            <a:hlinkClick r:id="" action="ppaction://media"/>
            <a:extLst>
              <a:ext uri="{FF2B5EF4-FFF2-40B4-BE49-F238E27FC236}">
                <a16:creationId xmlns:a16="http://schemas.microsoft.com/office/drawing/2014/main" id="{D35C4582-416A-48C3-896B-0D394D5E466E}"/>
              </a:ext>
            </a:extLst>
          </p:cNvPr>
          <p:cNvPicPr>
            <a:picLocks noGrp="1" noRot="1" noChangeAspect="1"/>
          </p:cNvPicPr>
          <p:nvPr>
            <p:ph idx="1"/>
            <a:videoFile r:link="rId1"/>
          </p:nvPr>
        </p:nvPicPr>
        <p:blipFill>
          <a:blip r:embed="rId3">
            <a:extLst>
              <a:ext uri="{28A0092B-C50C-407E-A947-70E740481C1C}">
                <a14:useLocalDpi xmlns:a14="http://schemas.microsoft.com/office/drawing/2010/main" val="0"/>
              </a:ext>
            </a:extLst>
          </a:blip>
          <a:srcRect/>
          <a:stretch/>
        </p:blipFill>
        <p:spPr>
          <a:xfrm>
            <a:off x="2389981" y="1590896"/>
            <a:ext cx="7412038" cy="3915390"/>
          </a:xfrm>
          <a:prstGeom prst="rect">
            <a:avLst/>
          </a:prstGeom>
        </p:spPr>
      </p:pic>
      <p:sp>
        <p:nvSpPr>
          <p:cNvPr id="6" name="TextBox 5">
            <a:extLst>
              <a:ext uri="{FF2B5EF4-FFF2-40B4-BE49-F238E27FC236}">
                <a16:creationId xmlns:a16="http://schemas.microsoft.com/office/drawing/2014/main" id="{8E259430-2B23-4D85-9101-D99BA8F41B45}"/>
              </a:ext>
            </a:extLst>
          </p:cNvPr>
          <p:cNvSpPr txBox="1"/>
          <p:nvPr/>
        </p:nvSpPr>
        <p:spPr>
          <a:xfrm>
            <a:off x="2294523" y="5612558"/>
            <a:ext cx="6105970" cy="430887"/>
          </a:xfrm>
          <a:prstGeom prst="rect">
            <a:avLst/>
          </a:prstGeom>
          <a:noFill/>
        </p:spPr>
        <p:txBody>
          <a:bodyPr wrap="square">
            <a:spAutoFit/>
          </a:bodyPr>
          <a:lstStyle/>
          <a:p>
            <a:r>
              <a:rPr lang="en-US" sz="1200" b="1" i="0" dirty="0">
                <a:effectLst/>
                <a:latin typeface="MrEavesXLModOT" panose="020B0603060502020204" pitchFamily="34" charset="0"/>
              </a:rPr>
              <a:t>Reducing food loss and waste is critical to achieving a sustainable world</a:t>
            </a:r>
          </a:p>
          <a:p>
            <a:r>
              <a:rPr lang="en-AU" sz="1000" b="1" dirty="0">
                <a:solidFill>
                  <a:srgbClr val="098379"/>
                </a:solidFill>
                <a:latin typeface="MrEavesXLModOT" panose="020B0603060502020204" pitchFamily="34" charset="0"/>
                <a:hlinkClick r:id="rId4">
                  <a:extLst>
                    <a:ext uri="{A12FA001-AC4F-418D-AE19-62706E023703}">
                      <ahyp:hlinkClr xmlns:ahyp="http://schemas.microsoft.com/office/drawing/2018/hyperlinkcolor" val="tx"/>
                    </a:ext>
                  </a:extLst>
                </a:hlinkClick>
              </a:rPr>
              <a:t>Credit: FAO https://www.youtube.com/watch?v=H_YjtkKTgu0</a:t>
            </a:r>
            <a:r>
              <a:rPr lang="en-AU" sz="1000" b="1" dirty="0">
                <a:solidFill>
                  <a:srgbClr val="098379"/>
                </a:solidFill>
                <a:latin typeface="MrEavesXLModOT" panose="020B0603060502020204" pitchFamily="34" charset="0"/>
              </a:rPr>
              <a:t> </a:t>
            </a:r>
          </a:p>
        </p:txBody>
      </p:sp>
    </p:spTree>
    <p:extLst>
      <p:ext uri="{BB962C8B-B14F-4D97-AF65-F5344CB8AC3E}">
        <p14:creationId xmlns:p14="http://schemas.microsoft.com/office/powerpoint/2010/main" val="947456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A9862A1-C839-4540-A07E-89DFC1FCDA62}"/>
              </a:ext>
            </a:extLst>
          </p:cNvPr>
          <p:cNvSpPr txBox="1">
            <a:spLocks/>
          </p:cNvSpPr>
          <p:nvPr/>
        </p:nvSpPr>
        <p:spPr>
          <a:xfrm>
            <a:off x="2152650" y="869284"/>
            <a:ext cx="7886700" cy="936899"/>
          </a:xfrm>
        </p:spPr>
        <p:txBody>
          <a:bodyPr vert="horz" lIns="68580" tIns="34290" rIns="68580" bIns="3429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600" dirty="0">
              <a:latin typeface="MrEavesXLModOT" panose="020B0603060502020204"/>
            </a:endParaRPr>
          </a:p>
        </p:txBody>
      </p:sp>
      <p:sp>
        <p:nvSpPr>
          <p:cNvPr id="3" name="Title 2">
            <a:extLst>
              <a:ext uri="{FF2B5EF4-FFF2-40B4-BE49-F238E27FC236}">
                <a16:creationId xmlns:a16="http://schemas.microsoft.com/office/drawing/2014/main" id="{9FA27179-A7BA-4032-B847-97B1F54BCAE0}"/>
              </a:ext>
            </a:extLst>
          </p:cNvPr>
          <p:cNvSpPr>
            <a:spLocks noGrp="1"/>
          </p:cNvSpPr>
          <p:nvPr>
            <p:ph type="title"/>
          </p:nvPr>
        </p:nvSpPr>
        <p:spPr>
          <a:xfrm>
            <a:off x="1063592" y="821122"/>
            <a:ext cx="10481862" cy="969181"/>
          </a:xfrm>
        </p:spPr>
        <p:txBody>
          <a:bodyPr/>
          <a:lstStyle/>
          <a:p>
            <a:r>
              <a:rPr lang="en-AU" sz="3600" b="0" dirty="0"/>
              <a:t>Food and Agriculture Organisation of the United Nations - FAO</a:t>
            </a:r>
          </a:p>
        </p:txBody>
      </p:sp>
      <p:sp>
        <p:nvSpPr>
          <p:cNvPr id="9" name="TextBox 8">
            <a:extLst>
              <a:ext uri="{FF2B5EF4-FFF2-40B4-BE49-F238E27FC236}">
                <a16:creationId xmlns:a16="http://schemas.microsoft.com/office/drawing/2014/main" id="{7113E059-31F3-4A74-9C5B-BE9FE0C01580}"/>
              </a:ext>
            </a:extLst>
          </p:cNvPr>
          <p:cNvSpPr txBox="1"/>
          <p:nvPr/>
        </p:nvSpPr>
        <p:spPr>
          <a:xfrm>
            <a:off x="4739780" y="3800213"/>
            <a:ext cx="184731" cy="369332"/>
          </a:xfrm>
          <a:prstGeom prst="rect">
            <a:avLst/>
          </a:prstGeom>
          <a:noFill/>
        </p:spPr>
        <p:txBody>
          <a:bodyPr wrap="none" rtlCol="0">
            <a:spAutoFit/>
          </a:bodyPr>
          <a:lstStyle/>
          <a:p>
            <a:endParaRPr lang="en-AU" dirty="0"/>
          </a:p>
        </p:txBody>
      </p:sp>
      <p:sp>
        <p:nvSpPr>
          <p:cNvPr id="15" name="TextBox 14">
            <a:extLst>
              <a:ext uri="{FF2B5EF4-FFF2-40B4-BE49-F238E27FC236}">
                <a16:creationId xmlns:a16="http://schemas.microsoft.com/office/drawing/2014/main" id="{4C2323C6-20FF-4C0D-A34B-F56B1007DAA4}"/>
              </a:ext>
            </a:extLst>
          </p:cNvPr>
          <p:cNvSpPr txBox="1"/>
          <p:nvPr/>
        </p:nvSpPr>
        <p:spPr>
          <a:xfrm>
            <a:off x="1063592" y="5864115"/>
            <a:ext cx="5877597" cy="244958"/>
          </a:xfrm>
          <a:prstGeom prst="rect">
            <a:avLst/>
          </a:prstGeom>
          <a:noFill/>
        </p:spPr>
        <p:txBody>
          <a:bodyPr wrap="square">
            <a:spAutoFit/>
          </a:bodyPr>
          <a:lstStyle/>
          <a:p>
            <a:r>
              <a:rPr lang="en-AU" sz="1000" b="1" dirty="0">
                <a:solidFill>
                  <a:srgbClr val="098379"/>
                </a:solidFill>
                <a:latin typeface="MrEavesXLModOT" panose="020B0603060502020204" pitchFamily="34" charset="0"/>
              </a:rPr>
              <a:t>Credit: FAO </a:t>
            </a:r>
            <a:r>
              <a:rPr lang="en-AU" sz="1000" b="1" dirty="0">
                <a:solidFill>
                  <a:srgbClr val="098379"/>
                </a:solidFill>
                <a:latin typeface="MrEavesXLModOT" panose="020B0603060502020204" pitchFamily="34" charset="0"/>
                <a:hlinkClick r:id="rId2">
                  <a:extLst>
                    <a:ext uri="{A12FA001-AC4F-418D-AE19-62706E023703}">
                      <ahyp:hlinkClr xmlns:ahyp="http://schemas.microsoft.com/office/drawing/2018/hyperlinkcolor" val="tx"/>
                    </a:ext>
                  </a:extLst>
                </a:hlinkClick>
              </a:rPr>
              <a:t>http://www.fao.org/platform-food-loss-waste/en</a:t>
            </a:r>
            <a:endParaRPr lang="en-AU" sz="1000" b="1" dirty="0">
              <a:solidFill>
                <a:srgbClr val="098379"/>
              </a:solidFill>
              <a:latin typeface="MrEavesXLModOT" panose="020B0603060502020204" pitchFamily="34" charset="0"/>
            </a:endParaRPr>
          </a:p>
        </p:txBody>
      </p:sp>
      <p:pic>
        <p:nvPicPr>
          <p:cNvPr id="10" name="Picture 9" descr="Graphical user interface, application&#10;&#10;Description automatically generated">
            <a:extLst>
              <a:ext uri="{FF2B5EF4-FFF2-40B4-BE49-F238E27FC236}">
                <a16:creationId xmlns:a16="http://schemas.microsoft.com/office/drawing/2014/main" id="{1D44BE0C-3B59-4DD9-BECF-91E8FFFB4A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590" y="1932880"/>
            <a:ext cx="9904819" cy="36697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1739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application, website&#10;&#10;Description automatically generated">
            <a:extLst>
              <a:ext uri="{FF2B5EF4-FFF2-40B4-BE49-F238E27FC236}">
                <a16:creationId xmlns:a16="http://schemas.microsoft.com/office/drawing/2014/main" id="{8ED86EC5-2C2C-44BC-950B-CB0EBB99E62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151803" y="1636797"/>
            <a:ext cx="3673975" cy="3720482"/>
          </a:xfrm>
          <a:prstGeom prst="rect">
            <a:avLst/>
          </a:prstGeom>
          <a:ln>
            <a:noFill/>
          </a:ln>
          <a:effectLst>
            <a:outerShdw blurRad="292100" dist="127000" dir="2700000" sx="97000" sy="97000" algn="tl" rotWithShape="0">
              <a:srgbClr val="333333">
                <a:alpha val="35000"/>
              </a:srgbClr>
            </a:outerShdw>
          </a:effectLst>
        </p:spPr>
      </p:pic>
      <p:sp>
        <p:nvSpPr>
          <p:cNvPr id="17" name="Title 3">
            <a:extLst>
              <a:ext uri="{FF2B5EF4-FFF2-40B4-BE49-F238E27FC236}">
                <a16:creationId xmlns:a16="http://schemas.microsoft.com/office/drawing/2014/main" id="{98EEA441-ABD4-48D5-B369-066025C08A17}"/>
              </a:ext>
            </a:extLst>
          </p:cNvPr>
          <p:cNvSpPr>
            <a:spLocks noGrp="1"/>
          </p:cNvSpPr>
          <p:nvPr>
            <p:ph type="title"/>
          </p:nvPr>
        </p:nvSpPr>
        <p:spPr>
          <a:xfrm>
            <a:off x="1058778" y="748028"/>
            <a:ext cx="10295021" cy="553998"/>
          </a:xfrm>
        </p:spPr>
        <p:txBody>
          <a:bodyPr/>
          <a:lstStyle/>
          <a:p>
            <a:r>
              <a:rPr lang="en-US" sz="3600" b="0" dirty="0"/>
              <a:t>Social Media Posts</a:t>
            </a:r>
          </a:p>
        </p:txBody>
      </p:sp>
      <p:sp>
        <p:nvSpPr>
          <p:cNvPr id="6" name="TextBox 5">
            <a:extLst>
              <a:ext uri="{FF2B5EF4-FFF2-40B4-BE49-F238E27FC236}">
                <a16:creationId xmlns:a16="http://schemas.microsoft.com/office/drawing/2014/main" id="{01C149AA-2CF8-4973-80DF-0C0D9911EC0C}"/>
              </a:ext>
            </a:extLst>
          </p:cNvPr>
          <p:cNvSpPr txBox="1"/>
          <p:nvPr/>
        </p:nvSpPr>
        <p:spPr>
          <a:xfrm>
            <a:off x="1058779" y="5477840"/>
            <a:ext cx="3229130" cy="861774"/>
          </a:xfrm>
          <a:prstGeom prst="rect">
            <a:avLst/>
          </a:prstGeom>
          <a:noFill/>
        </p:spPr>
        <p:txBody>
          <a:bodyPr wrap="square">
            <a:spAutoFit/>
          </a:bodyPr>
          <a:lstStyle/>
          <a:p>
            <a:r>
              <a:rPr lang="en-US" sz="1000" dirty="0">
                <a:latin typeface="MrEavesXLModOT" panose="020B0603060502020204" pitchFamily="34" charset="0"/>
              </a:rPr>
              <a:t>EUFIC</a:t>
            </a:r>
          </a:p>
          <a:p>
            <a:r>
              <a:rPr lang="en-US" sz="1000" dirty="0">
                <a:latin typeface="MrEavesXLModOT" panose="020B0603060502020204" pitchFamily="34" charset="0"/>
              </a:rPr>
              <a:t>@EUFIC</a:t>
            </a:r>
          </a:p>
          <a:p>
            <a:r>
              <a:rPr lang="en-US" sz="1000" dirty="0">
                <a:latin typeface="MrEavesXLModOT" panose="020B0603060502020204" pitchFamily="34" charset="0"/>
              </a:rPr>
              <a:t>European Food Information Council. Food facts for healthy choices. For news from European research projects </a:t>
            </a:r>
          </a:p>
          <a:p>
            <a:r>
              <a:rPr lang="en-US" sz="1000" dirty="0">
                <a:latin typeface="MrEavesXLModOT" panose="020B0603060502020204" pitchFamily="34" charset="0"/>
              </a:rPr>
              <a:t>@SciFoodHealth</a:t>
            </a:r>
            <a:endParaRPr lang="en-AU" sz="1000" dirty="0">
              <a:latin typeface="MrEavesXLModOT" panose="020B0603060502020204" pitchFamily="34" charset="0"/>
            </a:endParaRPr>
          </a:p>
        </p:txBody>
      </p:sp>
      <p:pic>
        <p:nvPicPr>
          <p:cNvPr id="9" name="Picture 8" descr="Graphical user interface, text, application, email&#10;&#10;Description automatically generated">
            <a:extLst>
              <a:ext uri="{FF2B5EF4-FFF2-40B4-BE49-F238E27FC236}">
                <a16:creationId xmlns:a16="http://schemas.microsoft.com/office/drawing/2014/main" id="{834F33D7-4A95-4F9D-A6D6-9BAE231534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4879" y="815032"/>
            <a:ext cx="4241529" cy="2166792"/>
          </a:xfrm>
          <a:prstGeom prst="rect">
            <a:avLst/>
          </a:prstGeom>
          <a:ln>
            <a:noFill/>
          </a:ln>
          <a:effectLst>
            <a:outerShdw blurRad="292100" dist="127000" dir="2700000" sx="97000" sy="97000" algn="tl" rotWithShape="0">
              <a:srgbClr val="333333">
                <a:alpha val="35000"/>
              </a:srgbClr>
            </a:outerShdw>
          </a:effectLst>
        </p:spPr>
      </p:pic>
      <p:sp>
        <p:nvSpPr>
          <p:cNvPr id="4" name="TextBox 3">
            <a:extLst>
              <a:ext uri="{FF2B5EF4-FFF2-40B4-BE49-F238E27FC236}">
                <a16:creationId xmlns:a16="http://schemas.microsoft.com/office/drawing/2014/main" id="{C6C0C5BF-EB00-42A7-B0A1-A1309CF95A2E}"/>
              </a:ext>
            </a:extLst>
          </p:cNvPr>
          <p:cNvSpPr txBox="1"/>
          <p:nvPr/>
        </p:nvSpPr>
        <p:spPr>
          <a:xfrm>
            <a:off x="6041653" y="3042498"/>
            <a:ext cx="3456133" cy="400110"/>
          </a:xfrm>
          <a:prstGeom prst="rect">
            <a:avLst/>
          </a:prstGeom>
          <a:noFill/>
        </p:spPr>
        <p:txBody>
          <a:bodyPr wrap="square" rtlCol="0">
            <a:spAutoFit/>
          </a:bodyPr>
          <a:lstStyle/>
          <a:p>
            <a:r>
              <a:rPr lang="en-AU" sz="1000" dirty="0">
                <a:latin typeface="MrEavesXLModOT" panose="020B0603060502020204" pitchFamily="34" charset="0"/>
              </a:rPr>
              <a:t>Maximo Torero – Chief Economist of the Food &amp; Agriculture Organisation of the United Nations - FAO</a:t>
            </a:r>
          </a:p>
        </p:txBody>
      </p:sp>
      <p:pic>
        <p:nvPicPr>
          <p:cNvPr id="7" name="Online Media 6">
            <a:hlinkClick r:id="" action="ppaction://media"/>
            <a:extLst>
              <a:ext uri="{FF2B5EF4-FFF2-40B4-BE49-F238E27FC236}">
                <a16:creationId xmlns:a16="http://schemas.microsoft.com/office/drawing/2014/main" id="{D8BC8548-80B5-43AE-AD08-1A0838C4C6FC}"/>
              </a:ext>
            </a:extLst>
          </p:cNvPr>
          <p:cNvPicPr>
            <a:picLocks noRot="1" noChangeAspect="1"/>
          </p:cNvPicPr>
          <p:nvPr>
            <a:videoFile r:link="rId1"/>
          </p:nvPr>
        </p:nvPicPr>
        <p:blipFill>
          <a:blip r:embed="rId5">
            <a:extLst>
              <a:ext uri="{28A0092B-C50C-407E-A947-70E740481C1C}">
                <a14:useLocalDpi xmlns:a14="http://schemas.microsoft.com/office/drawing/2010/main" val="0"/>
              </a:ext>
            </a:extLst>
          </a:blip>
          <a:srcRect/>
          <a:stretch/>
        </p:blipFill>
        <p:spPr>
          <a:xfrm>
            <a:off x="6134504" y="3828884"/>
            <a:ext cx="4231904" cy="2241047"/>
          </a:xfrm>
          <a:prstGeom prst="rect">
            <a:avLst/>
          </a:prstGeom>
        </p:spPr>
      </p:pic>
      <p:sp>
        <p:nvSpPr>
          <p:cNvPr id="10" name="TextBox 9">
            <a:extLst>
              <a:ext uri="{FF2B5EF4-FFF2-40B4-BE49-F238E27FC236}">
                <a16:creationId xmlns:a16="http://schemas.microsoft.com/office/drawing/2014/main" id="{C1040ECE-2EFE-4564-9BBC-F53A983EF741}"/>
              </a:ext>
            </a:extLst>
          </p:cNvPr>
          <p:cNvSpPr txBox="1"/>
          <p:nvPr/>
        </p:nvSpPr>
        <p:spPr>
          <a:xfrm>
            <a:off x="6046466" y="3469296"/>
            <a:ext cx="5108565" cy="338554"/>
          </a:xfrm>
          <a:prstGeom prst="rect">
            <a:avLst/>
          </a:prstGeom>
          <a:noFill/>
        </p:spPr>
        <p:txBody>
          <a:bodyPr wrap="square" rtlCol="0">
            <a:spAutoFit/>
          </a:bodyPr>
          <a:lstStyle/>
          <a:p>
            <a:r>
              <a:rPr lang="en-AU" sz="1600" dirty="0">
                <a:latin typeface="MrEavesXLModOT" panose="020B0603060502020204" pitchFamily="34" charset="0"/>
              </a:rPr>
              <a:t>Interview with Maximo Torero</a:t>
            </a:r>
          </a:p>
        </p:txBody>
      </p:sp>
      <p:sp>
        <p:nvSpPr>
          <p:cNvPr id="14" name="TextBox 13">
            <a:extLst>
              <a:ext uri="{FF2B5EF4-FFF2-40B4-BE49-F238E27FC236}">
                <a16:creationId xmlns:a16="http://schemas.microsoft.com/office/drawing/2014/main" id="{CA39DECB-9C94-435B-878B-842D72F0653B}"/>
              </a:ext>
            </a:extLst>
          </p:cNvPr>
          <p:cNvSpPr txBox="1"/>
          <p:nvPr/>
        </p:nvSpPr>
        <p:spPr>
          <a:xfrm>
            <a:off x="6055934" y="6093393"/>
            <a:ext cx="3603018" cy="246221"/>
          </a:xfrm>
          <a:prstGeom prst="rect">
            <a:avLst/>
          </a:prstGeom>
          <a:noFill/>
        </p:spPr>
        <p:txBody>
          <a:bodyPr wrap="square">
            <a:spAutoFit/>
          </a:bodyPr>
          <a:lstStyle/>
          <a:p>
            <a:r>
              <a:rPr lang="en-AU" sz="1000" dirty="0">
                <a:solidFill>
                  <a:srgbClr val="098379"/>
                </a:solidFill>
                <a:latin typeface="MrEavesXLModOT" panose="020B0603060502020204" pitchFamily="34" charset="0"/>
              </a:rPr>
              <a:t>Credit: FAO </a:t>
            </a:r>
            <a:r>
              <a:rPr lang="en-AU" sz="1000" b="1" dirty="0">
                <a:solidFill>
                  <a:srgbClr val="098379"/>
                </a:solidFill>
                <a:latin typeface="MrEavesXLModOT" panose="020B0603060502020204" pitchFamily="34" charset="0"/>
                <a:hlinkClick r:id="rId6">
                  <a:extLst>
                    <a:ext uri="{A12FA001-AC4F-418D-AE19-62706E023703}">
                      <ahyp:hlinkClr xmlns:ahyp="http://schemas.microsoft.com/office/drawing/2018/hyperlinkcolor" val="tx"/>
                    </a:ext>
                  </a:extLst>
                </a:hlinkClick>
              </a:rPr>
              <a:t>https://www.youtube.com/watch?v=LZj04mXXRmI</a:t>
            </a:r>
            <a:endParaRPr lang="en-AU" sz="1000" b="1" dirty="0">
              <a:solidFill>
                <a:srgbClr val="098379"/>
              </a:solidFill>
              <a:latin typeface="MrEavesXLModOT" panose="020B0603060502020204" pitchFamily="34" charset="0"/>
            </a:endParaRPr>
          </a:p>
        </p:txBody>
      </p:sp>
    </p:spTree>
    <p:extLst>
      <p:ext uri="{BB962C8B-B14F-4D97-AF65-F5344CB8AC3E}">
        <p14:creationId xmlns:p14="http://schemas.microsoft.com/office/powerpoint/2010/main" val="4865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a:hlinkClick r:id="" action="ppaction://media"/>
            <a:extLst>
              <a:ext uri="{FF2B5EF4-FFF2-40B4-BE49-F238E27FC236}">
                <a16:creationId xmlns:a16="http://schemas.microsoft.com/office/drawing/2014/main" id="{7897A5AB-99AB-45D9-BDBB-58BFF54E83AC}"/>
              </a:ext>
            </a:extLst>
          </p:cNvPr>
          <p:cNvPicPr>
            <a:picLocks noGrp="1" noRot="1" noChangeAspect="1"/>
          </p:cNvPicPr>
          <p:nvPr>
            <p:ph sz="half" idx="1"/>
            <a:videoFile r:link="rId1"/>
          </p:nvPr>
        </p:nvPicPr>
        <p:blipFill>
          <a:blip r:embed="rId3">
            <a:extLst>
              <a:ext uri="{28A0092B-C50C-407E-A947-70E740481C1C}">
                <a14:useLocalDpi xmlns:a14="http://schemas.microsoft.com/office/drawing/2010/main" val="0"/>
              </a:ext>
            </a:extLst>
          </a:blip>
          <a:srcRect/>
          <a:stretch/>
        </p:blipFill>
        <p:spPr>
          <a:xfrm>
            <a:off x="1148443" y="2168063"/>
            <a:ext cx="6738257" cy="3559604"/>
          </a:xfrm>
          <a:prstGeom prst="rect">
            <a:avLst/>
          </a:prstGeom>
        </p:spPr>
      </p:pic>
      <p:sp>
        <p:nvSpPr>
          <p:cNvPr id="3" name="Content Placeholder 2">
            <a:extLst>
              <a:ext uri="{FF2B5EF4-FFF2-40B4-BE49-F238E27FC236}">
                <a16:creationId xmlns:a16="http://schemas.microsoft.com/office/drawing/2014/main" id="{E162A090-8289-4D5A-8878-0E289E03A52B}"/>
              </a:ext>
            </a:extLst>
          </p:cNvPr>
          <p:cNvSpPr>
            <a:spLocks noGrp="1"/>
          </p:cNvSpPr>
          <p:nvPr>
            <p:ph sz="half" idx="2"/>
          </p:nvPr>
        </p:nvSpPr>
        <p:spPr>
          <a:xfrm>
            <a:off x="8338457" y="2580814"/>
            <a:ext cx="2628900" cy="2779953"/>
          </a:xfrm>
        </p:spPr>
        <p:txBody>
          <a:bodyPr/>
          <a:lstStyle/>
          <a:p>
            <a:r>
              <a:rPr lang="en-AU" sz="2000" dirty="0">
                <a:latin typeface="MrEavesXLModOT" panose="020B0603060502020204" charset="0"/>
              </a:rPr>
              <a:t>Training for Plant Health Doctors in the Pacific</a:t>
            </a:r>
          </a:p>
          <a:p>
            <a:endParaRPr lang="en-AU" sz="800" dirty="0">
              <a:latin typeface="MrEavesXLModOT" panose="020B0603060502020204" charset="0"/>
            </a:endParaRPr>
          </a:p>
          <a:p>
            <a:r>
              <a:rPr lang="en-AU" sz="2000" dirty="0">
                <a:latin typeface="MrEavesXLModOT" panose="020B0603060502020204" charset="0"/>
              </a:rPr>
              <a:t>How and why is this related to food loss?</a:t>
            </a:r>
          </a:p>
        </p:txBody>
      </p:sp>
      <p:sp>
        <p:nvSpPr>
          <p:cNvPr id="4" name="Title 3">
            <a:extLst>
              <a:ext uri="{FF2B5EF4-FFF2-40B4-BE49-F238E27FC236}">
                <a16:creationId xmlns:a16="http://schemas.microsoft.com/office/drawing/2014/main" id="{18E94B1E-04B0-4BC0-802A-CF5ADCE21B17}"/>
              </a:ext>
            </a:extLst>
          </p:cNvPr>
          <p:cNvSpPr>
            <a:spLocks noGrp="1"/>
          </p:cNvSpPr>
          <p:nvPr>
            <p:ph type="title"/>
          </p:nvPr>
        </p:nvSpPr>
        <p:spPr>
          <a:xfrm>
            <a:off x="1066800" y="726708"/>
            <a:ext cx="10287000" cy="976964"/>
          </a:xfrm>
        </p:spPr>
        <p:txBody>
          <a:bodyPr/>
          <a:lstStyle/>
          <a:p>
            <a:r>
              <a:rPr lang="en-AU" sz="3600" b="0" dirty="0"/>
              <a:t>Action by ACIAR </a:t>
            </a:r>
            <a:br>
              <a:rPr lang="en-AU" sz="3600" b="0" dirty="0"/>
            </a:br>
            <a:r>
              <a:rPr lang="en-AU" b="0" dirty="0"/>
              <a:t>Australian Centre for International Agricultural Research</a:t>
            </a:r>
          </a:p>
        </p:txBody>
      </p:sp>
      <p:sp>
        <p:nvSpPr>
          <p:cNvPr id="6" name="Content Placeholder 2">
            <a:extLst>
              <a:ext uri="{FF2B5EF4-FFF2-40B4-BE49-F238E27FC236}">
                <a16:creationId xmlns:a16="http://schemas.microsoft.com/office/drawing/2014/main" id="{BB83C8C5-C8A6-468F-9256-29427D03EC19}"/>
              </a:ext>
            </a:extLst>
          </p:cNvPr>
          <p:cNvSpPr txBox="1">
            <a:spLocks/>
          </p:cNvSpPr>
          <p:nvPr/>
        </p:nvSpPr>
        <p:spPr>
          <a:xfrm>
            <a:off x="1045030" y="5803568"/>
            <a:ext cx="3553603" cy="38849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000" b="1" dirty="0">
                <a:solidFill>
                  <a:srgbClr val="098379"/>
                </a:solidFill>
                <a:latin typeface="MrEavesXLModOT" panose="020B0603060502020204" pitchFamily="34" charset="0"/>
                <a:hlinkClick r:id="rId4">
                  <a:extLst>
                    <a:ext uri="{A12FA001-AC4F-418D-AE19-62706E023703}">
                      <ahyp:hlinkClr xmlns:ahyp="http://schemas.microsoft.com/office/drawing/2018/hyperlinkcolor" val="tx"/>
                    </a:ext>
                  </a:extLst>
                </a:hlinkClick>
              </a:rPr>
              <a:t>https://www.youtube.com/watch?v=ckWmuAvcvlw</a:t>
            </a:r>
            <a:r>
              <a:rPr lang="en-AU" sz="1000" b="1" dirty="0">
                <a:solidFill>
                  <a:srgbClr val="098379"/>
                </a:solidFill>
                <a:latin typeface="MrEavesXLModOT" panose="020B0603060502020204" pitchFamily="34" charset="0"/>
              </a:rPr>
              <a:t> </a:t>
            </a:r>
          </a:p>
        </p:txBody>
      </p:sp>
    </p:spTree>
    <p:extLst>
      <p:ext uri="{BB962C8B-B14F-4D97-AF65-F5344CB8AC3E}">
        <p14:creationId xmlns:p14="http://schemas.microsoft.com/office/powerpoint/2010/main" val="3938561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8E61E8EF-2AF4-4EA8-8445-3D63A62BA448}"/>
              </a:ext>
            </a:extLst>
          </p:cNvPr>
          <p:cNvSpPr>
            <a:spLocks noGrp="1"/>
          </p:cNvSpPr>
          <p:nvPr>
            <p:ph sz="half" idx="2"/>
          </p:nvPr>
        </p:nvSpPr>
        <p:spPr>
          <a:xfrm>
            <a:off x="1061356" y="1050365"/>
            <a:ext cx="4931230" cy="390939"/>
          </a:xfrm>
        </p:spPr>
        <p:txBody>
          <a:bodyPr/>
          <a:lstStyle/>
          <a:p>
            <a:r>
              <a:rPr lang="en-US" sz="1800" dirty="0">
                <a:latin typeface="MrEavesXLModOT" panose="020B0603060502020204" pitchFamily="34" charset="0"/>
              </a:rPr>
              <a:t>View slides and add to your mind map</a:t>
            </a:r>
          </a:p>
        </p:txBody>
      </p:sp>
      <p:sp>
        <p:nvSpPr>
          <p:cNvPr id="15" name="Title 3">
            <a:extLst>
              <a:ext uri="{FF2B5EF4-FFF2-40B4-BE49-F238E27FC236}">
                <a16:creationId xmlns:a16="http://schemas.microsoft.com/office/drawing/2014/main" id="{8143F1A5-8448-4D9F-80D9-77F975057694}"/>
              </a:ext>
            </a:extLst>
          </p:cNvPr>
          <p:cNvSpPr>
            <a:spLocks noGrp="1"/>
          </p:cNvSpPr>
          <p:nvPr>
            <p:ph type="title"/>
          </p:nvPr>
        </p:nvSpPr>
        <p:spPr>
          <a:xfrm>
            <a:off x="1061356" y="488732"/>
            <a:ext cx="10292443" cy="493986"/>
          </a:xfrm>
        </p:spPr>
        <p:txBody>
          <a:bodyPr/>
          <a:lstStyle/>
          <a:p>
            <a:r>
              <a:rPr lang="en-US" sz="3600" b="0" dirty="0"/>
              <a:t>Reducing Food Loss and Waste</a:t>
            </a:r>
          </a:p>
        </p:txBody>
      </p:sp>
      <p:sp>
        <p:nvSpPr>
          <p:cNvPr id="12" name="TextBox 11">
            <a:extLst>
              <a:ext uri="{FF2B5EF4-FFF2-40B4-BE49-F238E27FC236}">
                <a16:creationId xmlns:a16="http://schemas.microsoft.com/office/drawing/2014/main" id="{2F0F70C1-7027-4B87-8A65-6E2CE2BE6B30}"/>
              </a:ext>
            </a:extLst>
          </p:cNvPr>
          <p:cNvSpPr txBox="1"/>
          <p:nvPr/>
        </p:nvSpPr>
        <p:spPr>
          <a:xfrm>
            <a:off x="2998756" y="6145852"/>
            <a:ext cx="2696912" cy="276999"/>
          </a:xfrm>
          <a:prstGeom prst="rect">
            <a:avLst/>
          </a:prstGeom>
          <a:noFill/>
        </p:spPr>
        <p:txBody>
          <a:bodyPr wrap="square">
            <a:spAutoFit/>
          </a:bodyPr>
          <a:lstStyle/>
          <a:p>
            <a:r>
              <a:rPr lang="en-US" sz="1200" b="1" dirty="0">
                <a:solidFill>
                  <a:srgbClr val="098379"/>
                </a:solidFill>
                <a:latin typeface="MrEavesXLModOT" panose="020B0603060502020204" pitchFamily="34" charset="0"/>
                <a:hlinkClick r:id="rId3">
                  <a:extLst>
                    <a:ext uri="{A12FA001-AC4F-418D-AE19-62706E023703}">
                      <ahyp:hlinkClr xmlns:ahyp="http://schemas.microsoft.com/office/drawing/2018/hyperlinkcolor" val="tx"/>
                    </a:ext>
                  </a:extLst>
                </a:hlinkClick>
              </a:rPr>
              <a:t>Food is Life</a:t>
            </a:r>
            <a:endParaRPr lang="en-US" sz="1200" b="1" dirty="0">
              <a:solidFill>
                <a:srgbClr val="098379"/>
              </a:solidFill>
              <a:latin typeface="MrEavesXLModOT" panose="020B0603060502020204" pitchFamily="34" charset="0"/>
            </a:endParaRPr>
          </a:p>
        </p:txBody>
      </p:sp>
      <p:pic>
        <p:nvPicPr>
          <p:cNvPr id="2" name="Online Media 1">
            <a:hlinkClick r:id="" action="ppaction://media"/>
            <a:extLst>
              <a:ext uri="{FF2B5EF4-FFF2-40B4-BE49-F238E27FC236}">
                <a16:creationId xmlns:a16="http://schemas.microsoft.com/office/drawing/2014/main" id="{493222C4-F308-4810-92B7-209877A13B0C}"/>
              </a:ext>
            </a:extLst>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p:blipFill>
        <p:spPr>
          <a:xfrm>
            <a:off x="3090801" y="1597917"/>
            <a:ext cx="6010397" cy="4487572"/>
          </a:xfrm>
          <a:prstGeom prst="rect">
            <a:avLst/>
          </a:prstGeom>
        </p:spPr>
      </p:pic>
    </p:spTree>
    <p:extLst>
      <p:ext uri="{BB962C8B-B14F-4D97-AF65-F5344CB8AC3E}">
        <p14:creationId xmlns:p14="http://schemas.microsoft.com/office/powerpoint/2010/main" val="72433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8E61E8EF-2AF4-4EA8-8445-3D63A62BA448}"/>
              </a:ext>
            </a:extLst>
          </p:cNvPr>
          <p:cNvSpPr>
            <a:spLocks noGrp="1"/>
          </p:cNvSpPr>
          <p:nvPr>
            <p:ph sz="half" idx="2"/>
          </p:nvPr>
        </p:nvSpPr>
        <p:spPr>
          <a:xfrm>
            <a:off x="1061356" y="1060207"/>
            <a:ext cx="10292442" cy="639507"/>
          </a:xfrm>
        </p:spPr>
        <p:txBody>
          <a:bodyPr/>
          <a:lstStyle/>
          <a:p>
            <a:r>
              <a:rPr lang="en-US" sz="1800" dirty="0">
                <a:latin typeface="MrEavesXLModOT" panose="020B0603060502020204" pitchFamily="34" charset="0"/>
              </a:rPr>
              <a:t>View slides and add to your mind map. </a:t>
            </a:r>
            <a:r>
              <a:rPr lang="en-US" sz="1800" dirty="0" err="1">
                <a:latin typeface="MrEavesXLModOT" panose="020B0603060502020204" pitchFamily="34" charset="0"/>
              </a:rPr>
              <a:t>Analyse</a:t>
            </a:r>
            <a:r>
              <a:rPr lang="en-US" sz="1800" dirty="0">
                <a:latin typeface="MrEavesXLModOT" panose="020B0603060502020204" pitchFamily="34" charset="0"/>
              </a:rPr>
              <a:t> data throughout to explain patterns, trends and relationships. </a:t>
            </a:r>
          </a:p>
        </p:txBody>
      </p:sp>
      <p:sp>
        <p:nvSpPr>
          <p:cNvPr id="15" name="Title 3">
            <a:extLst>
              <a:ext uri="{FF2B5EF4-FFF2-40B4-BE49-F238E27FC236}">
                <a16:creationId xmlns:a16="http://schemas.microsoft.com/office/drawing/2014/main" id="{8143F1A5-8448-4D9F-80D9-77F975057694}"/>
              </a:ext>
            </a:extLst>
          </p:cNvPr>
          <p:cNvSpPr>
            <a:spLocks noGrp="1"/>
          </p:cNvSpPr>
          <p:nvPr>
            <p:ph type="title"/>
          </p:nvPr>
        </p:nvSpPr>
        <p:spPr>
          <a:xfrm>
            <a:off x="1061356" y="392351"/>
            <a:ext cx="10292443" cy="589757"/>
          </a:xfrm>
        </p:spPr>
        <p:txBody>
          <a:bodyPr/>
          <a:lstStyle/>
          <a:p>
            <a:r>
              <a:rPr lang="en-US" sz="3600" b="0" dirty="0"/>
              <a:t>Reducing Food Loss and Waste</a:t>
            </a:r>
          </a:p>
        </p:txBody>
      </p:sp>
      <p:sp>
        <p:nvSpPr>
          <p:cNvPr id="16" name="TextBox 15">
            <a:extLst>
              <a:ext uri="{FF2B5EF4-FFF2-40B4-BE49-F238E27FC236}">
                <a16:creationId xmlns:a16="http://schemas.microsoft.com/office/drawing/2014/main" id="{5BA9A76A-3A81-41D2-B539-55D7C0FCF84A}"/>
              </a:ext>
            </a:extLst>
          </p:cNvPr>
          <p:cNvSpPr txBox="1"/>
          <p:nvPr/>
        </p:nvSpPr>
        <p:spPr>
          <a:xfrm>
            <a:off x="3100072" y="6100222"/>
            <a:ext cx="2920316" cy="276999"/>
          </a:xfrm>
          <a:prstGeom prst="rect">
            <a:avLst/>
          </a:prstGeom>
          <a:noFill/>
        </p:spPr>
        <p:txBody>
          <a:bodyPr wrap="square">
            <a:spAutoFit/>
          </a:bodyPr>
          <a:lstStyle/>
          <a:p>
            <a:r>
              <a:rPr lang="en-US" sz="1200" b="1" dirty="0">
                <a:solidFill>
                  <a:srgbClr val="098379"/>
                </a:solidFill>
                <a:latin typeface="MrEavesXLModOT" panose="020B0603060502020204" pitchFamily="34" charset="0"/>
                <a:hlinkClick r:id="rId3">
                  <a:extLst>
                    <a:ext uri="{A12FA001-AC4F-418D-AE19-62706E023703}">
                      <ahyp:hlinkClr xmlns:ahyp="http://schemas.microsoft.com/office/drawing/2018/hyperlinkcolor" val="tx"/>
                    </a:ext>
                  </a:extLst>
                </a:hlinkClick>
              </a:rPr>
              <a:t>Reducing Food loss and waste</a:t>
            </a:r>
            <a:endParaRPr lang="en-US" sz="1200" b="1" dirty="0">
              <a:solidFill>
                <a:srgbClr val="098379"/>
              </a:solidFill>
              <a:latin typeface="MrEavesXLModOT" panose="020B0603060502020204" pitchFamily="34" charset="0"/>
            </a:endParaRPr>
          </a:p>
        </p:txBody>
      </p:sp>
      <p:pic>
        <p:nvPicPr>
          <p:cNvPr id="5" name="Online Media 4">
            <a:hlinkClick r:id="" action="ppaction://media"/>
            <a:extLst>
              <a:ext uri="{FF2B5EF4-FFF2-40B4-BE49-F238E27FC236}">
                <a16:creationId xmlns:a16="http://schemas.microsoft.com/office/drawing/2014/main" id="{2ED755F3-E6E3-4284-9879-FE6BB7C18DDB}"/>
              </a:ext>
            </a:extLst>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p:blipFill>
        <p:spPr>
          <a:xfrm>
            <a:off x="3190157" y="1699714"/>
            <a:ext cx="5811686" cy="4339208"/>
          </a:xfrm>
          <a:prstGeom prst="rect">
            <a:avLst/>
          </a:prstGeom>
        </p:spPr>
      </p:pic>
    </p:spTree>
    <p:extLst>
      <p:ext uri="{BB962C8B-B14F-4D97-AF65-F5344CB8AC3E}">
        <p14:creationId xmlns:p14="http://schemas.microsoft.com/office/powerpoint/2010/main" val="297577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275B7A-600A-4A9D-9BFA-59840519D7B3}"/>
              </a:ext>
            </a:extLst>
          </p:cNvPr>
          <p:cNvSpPr>
            <a:spLocks noGrp="1"/>
          </p:cNvSpPr>
          <p:nvPr>
            <p:ph type="title"/>
          </p:nvPr>
        </p:nvSpPr>
        <p:spPr>
          <a:xfrm>
            <a:off x="1066800" y="705378"/>
            <a:ext cx="7141029" cy="993481"/>
          </a:xfrm>
        </p:spPr>
        <p:txBody>
          <a:bodyPr/>
          <a:lstStyle/>
          <a:p>
            <a:r>
              <a:rPr lang="en-AU" sz="3600" b="0" dirty="0"/>
              <a:t>Food and Nutrition Security to support sustainable food systems. </a:t>
            </a:r>
          </a:p>
        </p:txBody>
      </p:sp>
      <p:sp>
        <p:nvSpPr>
          <p:cNvPr id="14" name="TextBox 13">
            <a:extLst>
              <a:ext uri="{FF2B5EF4-FFF2-40B4-BE49-F238E27FC236}">
                <a16:creationId xmlns:a16="http://schemas.microsoft.com/office/drawing/2014/main" id="{D9C9F6C7-6AE2-4FB7-ABC0-48F188E76EDE}"/>
              </a:ext>
            </a:extLst>
          </p:cNvPr>
          <p:cNvSpPr txBox="1"/>
          <p:nvPr/>
        </p:nvSpPr>
        <p:spPr>
          <a:xfrm>
            <a:off x="7905526" y="5760973"/>
            <a:ext cx="3524474" cy="391649"/>
          </a:xfrm>
          <a:prstGeom prst="rect">
            <a:avLst/>
          </a:prstGeom>
        </p:spPr>
        <p:txBody>
          <a:bodyPr>
            <a:normAutofit/>
          </a:bodyPr>
          <a:lstStyle/>
          <a:p>
            <a:pPr defTabSz="914400">
              <a:lnSpc>
                <a:spcPct val="90000"/>
              </a:lnSpc>
              <a:spcBef>
                <a:spcPts val="1000"/>
              </a:spcBef>
            </a:pPr>
            <a:r>
              <a:rPr lang="en-AU" sz="1000" dirty="0">
                <a:solidFill>
                  <a:srgbClr val="098379"/>
                </a:solidFill>
                <a:latin typeface="Mr Eaves XL Mod OT Light" panose="020B0303060502020202" pitchFamily="34" charset="77"/>
              </a:rPr>
              <a:t>Credit: FAO </a:t>
            </a:r>
            <a:br>
              <a:rPr lang="en-AU" sz="1000" dirty="0">
                <a:solidFill>
                  <a:srgbClr val="098379"/>
                </a:solidFill>
                <a:latin typeface="Mr Eaves XL Mod OT Light" panose="020B0303060502020202" pitchFamily="34" charset="77"/>
              </a:rPr>
            </a:br>
            <a:r>
              <a:rPr lang="en-AU" sz="1000" b="1" dirty="0">
                <a:solidFill>
                  <a:srgbClr val="098379"/>
                </a:solidFill>
                <a:latin typeface="Mr Eaves XL Mod OT Light" panose="020B0303060502020202" pitchFamily="34" charset="77"/>
                <a:hlinkClick r:id="rId2">
                  <a:extLst>
                    <a:ext uri="{A12FA001-AC4F-418D-AE19-62706E023703}">
                      <ahyp:hlinkClr xmlns:ahyp="http://schemas.microsoft.com/office/drawing/2018/hyperlinkcolor" val="tx"/>
                    </a:ext>
                  </a:extLst>
                </a:hlinkClick>
              </a:rPr>
              <a:t>http://www.fao.org/save-food/resources/presentations/en/</a:t>
            </a:r>
            <a:endParaRPr lang="en-AU" sz="1000" b="1" dirty="0">
              <a:solidFill>
                <a:srgbClr val="098379"/>
              </a:solidFill>
              <a:latin typeface="Mr Eaves XL Mod OT Light" panose="020B0303060502020202" pitchFamily="34" charset="77"/>
            </a:endParaRPr>
          </a:p>
        </p:txBody>
      </p:sp>
      <p:pic>
        <p:nvPicPr>
          <p:cNvPr id="15" name="Content Placeholder 4" descr="Text&#10;&#10;Description automatically generated with low confidence">
            <a:extLst>
              <a:ext uri="{FF2B5EF4-FFF2-40B4-BE49-F238E27FC236}">
                <a16:creationId xmlns:a16="http://schemas.microsoft.com/office/drawing/2014/main" id="{688B1EA5-DC92-47A1-9FA2-10CD0A610A8F}"/>
              </a:ext>
            </a:extLst>
          </p:cNvPr>
          <p:cNvPicPr>
            <a:picLocks noChangeAspect="1"/>
          </p:cNvPicPr>
          <p:nvPr/>
        </p:nvPicPr>
        <p:blipFill rotWithShape="1">
          <a:blip r:embed="rId3">
            <a:extLst>
              <a:ext uri="{28A0092B-C50C-407E-A947-70E740481C1C}">
                <a14:useLocalDpi xmlns:a14="http://schemas.microsoft.com/office/drawing/2010/main" val="0"/>
              </a:ext>
            </a:extLst>
          </a:blip>
          <a:srcRect l="23622" t="1363" r="24642"/>
          <a:stretch/>
        </p:blipFill>
        <p:spPr>
          <a:xfrm>
            <a:off x="7857340" y="412319"/>
            <a:ext cx="3410822" cy="5348653"/>
          </a:xfrm>
          <a:prstGeom prst="rect">
            <a:avLst/>
          </a:prstGeom>
          <a:ln>
            <a:noFill/>
          </a:ln>
          <a:effectLst>
            <a:outerShdw blurRad="292100" dist="63500" dir="2700000" algn="tl" rotWithShape="0">
              <a:srgbClr val="333333">
                <a:alpha val="35000"/>
              </a:srgbClr>
            </a:outerShdw>
          </a:effectLst>
        </p:spPr>
      </p:pic>
      <p:sp>
        <p:nvSpPr>
          <p:cNvPr id="5" name="TextBox 4">
            <a:extLst>
              <a:ext uri="{FF2B5EF4-FFF2-40B4-BE49-F238E27FC236}">
                <a16:creationId xmlns:a16="http://schemas.microsoft.com/office/drawing/2014/main" id="{BF852C1A-85A3-EF48-B468-825BF8A67B77}"/>
              </a:ext>
            </a:extLst>
          </p:cNvPr>
          <p:cNvSpPr txBox="1"/>
          <p:nvPr/>
        </p:nvSpPr>
        <p:spPr>
          <a:xfrm>
            <a:off x="1066800" y="1903228"/>
            <a:ext cx="5720316" cy="923330"/>
          </a:xfrm>
          <a:prstGeom prst="rect">
            <a:avLst/>
          </a:prstGeom>
          <a:noFill/>
        </p:spPr>
        <p:txBody>
          <a:bodyPr wrap="square" rtlCol="0">
            <a:spAutoFit/>
          </a:bodyPr>
          <a:lstStyle/>
          <a:p>
            <a:r>
              <a:rPr lang="en-US" dirty="0">
                <a:latin typeface="MrEavesXLModOT" panose="020B0603060502020204" charset="0"/>
              </a:rPr>
              <a:t>Interpret the infographic and </a:t>
            </a:r>
            <a:r>
              <a:rPr lang="en-US" dirty="0" err="1">
                <a:latin typeface="MrEavesXLModOT" panose="020B0603060502020204" charset="0"/>
              </a:rPr>
              <a:t>analyse</a:t>
            </a:r>
            <a:r>
              <a:rPr lang="en-US" dirty="0">
                <a:latin typeface="MrEavesXLModOT" panose="020B0603060502020204" charset="0"/>
              </a:rPr>
              <a:t> the graph to explain patterns, trends and relationships of fruit and vegetable food losses in the world. </a:t>
            </a:r>
          </a:p>
        </p:txBody>
      </p:sp>
    </p:spTree>
    <p:extLst>
      <p:ext uri="{BB962C8B-B14F-4D97-AF65-F5344CB8AC3E}">
        <p14:creationId xmlns:p14="http://schemas.microsoft.com/office/powerpoint/2010/main" val="5753637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Lightbulb and gear with solid fill">
            <a:extLst>
              <a:ext uri="{FF2B5EF4-FFF2-40B4-BE49-F238E27FC236}">
                <a16:creationId xmlns:a16="http://schemas.microsoft.com/office/drawing/2014/main" id="{52907A08-F12A-4CAA-9153-45FBCF057F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77194" y="1638800"/>
            <a:ext cx="3580399" cy="3580399"/>
          </a:xfrm>
          <a:prstGeom prst="rect">
            <a:avLst/>
          </a:prstGeom>
        </p:spPr>
      </p:pic>
      <p:sp>
        <p:nvSpPr>
          <p:cNvPr id="3" name="Content Placeholder 2">
            <a:extLst>
              <a:ext uri="{FF2B5EF4-FFF2-40B4-BE49-F238E27FC236}">
                <a16:creationId xmlns:a16="http://schemas.microsoft.com/office/drawing/2014/main" id="{207A806C-7569-4B63-A6F7-FB051F8788BF}"/>
              </a:ext>
            </a:extLst>
          </p:cNvPr>
          <p:cNvSpPr>
            <a:spLocks noGrp="1"/>
          </p:cNvSpPr>
          <p:nvPr>
            <p:ph sz="half" idx="2"/>
          </p:nvPr>
        </p:nvSpPr>
        <p:spPr>
          <a:xfrm>
            <a:off x="1083127" y="1791645"/>
            <a:ext cx="6794067" cy="4330021"/>
          </a:xfrm>
        </p:spPr>
        <p:txBody>
          <a:bodyPr>
            <a:normAutofit/>
          </a:bodyPr>
          <a:lstStyle/>
          <a:p>
            <a:pPr lvl="0">
              <a:spcBef>
                <a:spcPts val="2200"/>
              </a:spcBef>
              <a:buSzPts val="1000"/>
              <a:tabLst>
                <a:tab pos="457200" algn="l"/>
              </a:tabLst>
            </a:pPr>
            <a:r>
              <a:rPr lang="en-AU" sz="1800" dirty="0">
                <a:effectLst/>
                <a:latin typeface="MrEavesXLModOT" panose="020B0603060502020204" pitchFamily="34" charset="0"/>
              </a:rPr>
              <a:t>When reductions in food loss occur close to the farm, they are most effective in addressing food insecurity and in alleviating stress on land and water.</a:t>
            </a:r>
          </a:p>
          <a:p>
            <a:pPr lvl="0">
              <a:spcBef>
                <a:spcPts val="2200"/>
              </a:spcBef>
              <a:buSzPts val="1000"/>
              <a:tabLst>
                <a:tab pos="457200" algn="l"/>
              </a:tabLst>
            </a:pPr>
            <a:r>
              <a:rPr lang="en-AU" sz="1800" dirty="0">
                <a:effectLst/>
                <a:latin typeface="MrEavesXLModOT" panose="020B0603060502020204" pitchFamily="34" charset="0"/>
              </a:rPr>
              <a:t>When reductions in food waste occur downstream in the supply chain and at the consumer level they are key to cutting greenhouse gas emissions.</a:t>
            </a:r>
          </a:p>
          <a:p>
            <a:pPr>
              <a:spcBef>
                <a:spcPts val="2200"/>
              </a:spcBef>
            </a:pPr>
            <a:r>
              <a:rPr lang="en-AU" sz="1800" dirty="0">
                <a:effectLst/>
                <a:latin typeface="MrEavesXLModOT" panose="020B0603060502020204" pitchFamily="34" charset="0"/>
              </a:rPr>
              <a:t>38 percent of total energy consumption in the global food system is utilised to produce food that is either lost or wasted.</a:t>
            </a:r>
          </a:p>
          <a:p>
            <a:pPr>
              <a:spcBef>
                <a:spcPts val="2200"/>
              </a:spcBef>
            </a:pPr>
            <a:r>
              <a:rPr lang="en-AU" sz="1800" dirty="0">
                <a:effectLst/>
                <a:latin typeface="MrEavesXLModOT" panose="020B0603060502020204" pitchFamily="34" charset="0"/>
              </a:rPr>
              <a:t>Get more info on the website for the UN International Day of Awareness of on Food Loss and Waste Reduction- 29 September </a:t>
            </a:r>
            <a:r>
              <a:rPr lang="en-AU" sz="1800" b="1" i="0" u="none" strike="noStrike" dirty="0">
                <a:solidFill>
                  <a:srgbClr val="098379"/>
                </a:solidFill>
                <a:effectLst/>
                <a:latin typeface="MrEavesXLModOT" panose="020B0603060502020204" pitchFamily="34" charset="0"/>
                <a:hlinkClick r:id="rId4">
                  <a:extLst>
                    <a:ext uri="{A12FA001-AC4F-418D-AE19-62706E023703}">
                      <ahyp:hlinkClr xmlns:ahyp="http://schemas.microsoft.com/office/drawing/2018/hyperlinkcolor" val="tx"/>
                    </a:ext>
                  </a:extLst>
                </a:hlinkClick>
              </a:rPr>
              <a:t>https://www.un.org/en/observances/end-food-waste-day/background</a:t>
            </a:r>
            <a:endParaRPr lang="en-AU" sz="1800" dirty="0">
              <a:solidFill>
                <a:srgbClr val="098379"/>
              </a:solidFill>
              <a:latin typeface="MrEavesXLModOT" panose="020B0603060502020204" pitchFamily="34" charset="0"/>
            </a:endParaRPr>
          </a:p>
        </p:txBody>
      </p:sp>
      <p:sp>
        <p:nvSpPr>
          <p:cNvPr id="2" name="Title 1">
            <a:extLst>
              <a:ext uri="{FF2B5EF4-FFF2-40B4-BE49-F238E27FC236}">
                <a16:creationId xmlns:a16="http://schemas.microsoft.com/office/drawing/2014/main" id="{0AA7B491-BC9C-4137-9CAC-363A69473942}"/>
              </a:ext>
            </a:extLst>
          </p:cNvPr>
          <p:cNvSpPr>
            <a:spLocks noGrp="1"/>
          </p:cNvSpPr>
          <p:nvPr>
            <p:ph type="title"/>
          </p:nvPr>
        </p:nvSpPr>
        <p:spPr>
          <a:xfrm>
            <a:off x="1083128" y="736333"/>
            <a:ext cx="10270671" cy="524576"/>
          </a:xfrm>
        </p:spPr>
        <p:txBody>
          <a:bodyPr anchor="b">
            <a:noAutofit/>
          </a:bodyPr>
          <a:lstStyle/>
          <a:p>
            <a:r>
              <a:rPr lang="en-AU" sz="3600" b="0" dirty="0"/>
              <a:t>Did you know?</a:t>
            </a:r>
          </a:p>
        </p:txBody>
      </p:sp>
    </p:spTree>
    <p:extLst>
      <p:ext uri="{BB962C8B-B14F-4D97-AF65-F5344CB8AC3E}">
        <p14:creationId xmlns:p14="http://schemas.microsoft.com/office/powerpoint/2010/main" val="16242134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88E19D-CDDF-534E-BF67-5F22A1BE5F98}"/>
              </a:ext>
            </a:extLst>
          </p:cNvPr>
          <p:cNvSpPr>
            <a:spLocks noGrp="1"/>
          </p:cNvSpPr>
          <p:nvPr>
            <p:ph sz="half" idx="1"/>
          </p:nvPr>
        </p:nvSpPr>
        <p:spPr>
          <a:xfrm>
            <a:off x="1066800" y="2389047"/>
            <a:ext cx="4411717" cy="1420953"/>
          </a:xfrm>
        </p:spPr>
        <p:txBody>
          <a:bodyPr>
            <a:normAutofit/>
          </a:bodyPr>
          <a:lstStyle/>
          <a:p>
            <a:r>
              <a:rPr lang="en-AU" sz="2000" dirty="0">
                <a:latin typeface="MrEavesXLModOT" panose="020B0603060502020204" charset="0"/>
              </a:rPr>
              <a:t>Create a choropleth map of the Household Food Waste Estimates for Asia using the instructions on the following slides. </a:t>
            </a:r>
          </a:p>
        </p:txBody>
      </p:sp>
      <p:pic>
        <p:nvPicPr>
          <p:cNvPr id="6" name="Content Placeholder 12" descr="Map&#10;&#10;Description automatically generated">
            <a:extLst>
              <a:ext uri="{FF2B5EF4-FFF2-40B4-BE49-F238E27FC236}">
                <a16:creationId xmlns:a16="http://schemas.microsoft.com/office/drawing/2014/main" id="{20A924EC-6528-A849-A977-F95E4BD8F8FC}"/>
              </a:ext>
            </a:extLst>
          </p:cNvPr>
          <p:cNvPicPr>
            <a:picLocks noChangeAspect="1"/>
          </p:cNvPicPr>
          <p:nvPr/>
        </p:nvPicPr>
        <p:blipFill rotWithShape="1">
          <a:blip r:embed="rId2"/>
          <a:srcRect l="45875" t="11170" r="9218" b="11183"/>
          <a:stretch/>
        </p:blipFill>
        <p:spPr>
          <a:xfrm>
            <a:off x="6262850" y="895153"/>
            <a:ext cx="3960000" cy="5477696"/>
          </a:xfrm>
          <a:prstGeom prst="rect">
            <a:avLst/>
          </a:prstGeom>
          <a:noFill/>
        </p:spPr>
      </p:pic>
      <p:sp>
        <p:nvSpPr>
          <p:cNvPr id="5" name="Title 4">
            <a:extLst>
              <a:ext uri="{FF2B5EF4-FFF2-40B4-BE49-F238E27FC236}">
                <a16:creationId xmlns:a16="http://schemas.microsoft.com/office/drawing/2014/main" id="{BCE266C0-72CC-1544-8B27-D91DC1027C3F}"/>
              </a:ext>
            </a:extLst>
          </p:cNvPr>
          <p:cNvSpPr>
            <a:spLocks noGrp="1"/>
          </p:cNvSpPr>
          <p:nvPr>
            <p:ph type="title"/>
          </p:nvPr>
        </p:nvSpPr>
        <p:spPr>
          <a:xfrm>
            <a:off x="1066800" y="895153"/>
            <a:ext cx="10287000" cy="1033495"/>
          </a:xfrm>
        </p:spPr>
        <p:txBody>
          <a:bodyPr anchor="b">
            <a:noAutofit/>
          </a:bodyPr>
          <a:lstStyle/>
          <a:p>
            <a:r>
              <a:rPr lang="en-US" sz="3600" b="0" dirty="0"/>
              <a:t>Choropleth mapping</a:t>
            </a:r>
            <a:br>
              <a:rPr lang="en-US" sz="3600" b="0" dirty="0"/>
            </a:br>
            <a:r>
              <a:rPr lang="en-US" sz="3600" b="0" dirty="0"/>
              <a:t>– Example </a:t>
            </a:r>
          </a:p>
        </p:txBody>
      </p:sp>
    </p:spTree>
    <p:extLst>
      <p:ext uri="{BB962C8B-B14F-4D97-AF65-F5344CB8AC3E}">
        <p14:creationId xmlns:p14="http://schemas.microsoft.com/office/powerpoint/2010/main" val="28618954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8175A48-FF28-AF41-9077-3B23569DB3D5}"/>
              </a:ext>
            </a:extLst>
          </p:cNvPr>
          <p:cNvSpPr>
            <a:spLocks noGrp="1"/>
          </p:cNvSpPr>
          <p:nvPr>
            <p:ph type="title"/>
          </p:nvPr>
        </p:nvSpPr>
        <p:spPr>
          <a:xfrm>
            <a:off x="1066800" y="365127"/>
            <a:ext cx="10287000" cy="936899"/>
          </a:xfrm>
        </p:spPr>
        <p:txBody>
          <a:bodyPr/>
          <a:lstStyle/>
          <a:p>
            <a:r>
              <a:rPr lang="en-US" sz="3600" b="0" dirty="0"/>
              <a:t>Choropleth Mapping – Example </a:t>
            </a:r>
          </a:p>
        </p:txBody>
      </p:sp>
      <p:sp>
        <p:nvSpPr>
          <p:cNvPr id="13" name="Text Placeholder 3">
            <a:extLst>
              <a:ext uri="{FF2B5EF4-FFF2-40B4-BE49-F238E27FC236}">
                <a16:creationId xmlns:a16="http://schemas.microsoft.com/office/drawing/2014/main" id="{E1B853DD-B1F7-3D4F-89FE-46A3B9C0C4A2}"/>
              </a:ext>
            </a:extLst>
          </p:cNvPr>
          <p:cNvSpPr>
            <a:spLocks noGrp="1"/>
          </p:cNvSpPr>
          <p:nvPr>
            <p:ph type="body" sz="quarter" idx="10"/>
          </p:nvPr>
        </p:nvSpPr>
        <p:spPr>
          <a:xfrm>
            <a:off x="1066800" y="1475325"/>
            <a:ext cx="10578662" cy="821688"/>
          </a:xfrm>
        </p:spPr>
        <p:txBody>
          <a:bodyPr/>
          <a:lstStyle/>
          <a:p>
            <a:r>
              <a:rPr lang="en-US" sz="2000" dirty="0">
                <a:latin typeface="MrEavesXLModOT" panose="020B0603060502020204" charset="0"/>
              </a:rPr>
              <a:t>Step 1 – Go to </a:t>
            </a:r>
            <a:r>
              <a:rPr lang="en-US" sz="2000" dirty="0">
                <a:solidFill>
                  <a:srgbClr val="098379"/>
                </a:solidFill>
                <a:latin typeface="MrEavesXLModOT" panose="020B0603060502020204" charset="0"/>
              </a:rPr>
              <a:t>https://www.datawrapper.de/ </a:t>
            </a:r>
            <a:r>
              <a:rPr lang="en-US" sz="2000" dirty="0">
                <a:latin typeface="MrEavesXLModOT" panose="020B0603060502020204" charset="0"/>
              </a:rPr>
              <a:t>and click </a:t>
            </a:r>
            <a:r>
              <a:rPr lang="en-US" sz="2000" i="1" dirty="0">
                <a:latin typeface="MrEavesXLModOT" panose="020B0603060502020204" charset="0"/>
              </a:rPr>
              <a:t>Start creating</a:t>
            </a:r>
          </a:p>
        </p:txBody>
      </p:sp>
      <p:pic>
        <p:nvPicPr>
          <p:cNvPr id="3" name="Picture 2" descr="Graphical user interface, text&#10;&#10;Description automatically generated">
            <a:extLst>
              <a:ext uri="{FF2B5EF4-FFF2-40B4-BE49-F238E27FC236}">
                <a16:creationId xmlns:a16="http://schemas.microsoft.com/office/drawing/2014/main" id="{BDC241FA-7D62-1342-A142-79C59A80A776}"/>
              </a:ext>
            </a:extLst>
          </p:cNvPr>
          <p:cNvPicPr>
            <a:picLocks noChangeAspect="1"/>
          </p:cNvPicPr>
          <p:nvPr/>
        </p:nvPicPr>
        <p:blipFill rotWithShape="1">
          <a:blip r:embed="rId2">
            <a:extLst>
              <a:ext uri="{28A0092B-C50C-407E-A947-70E740481C1C}">
                <a14:useLocalDpi xmlns:a14="http://schemas.microsoft.com/office/drawing/2010/main" val="0"/>
              </a:ext>
            </a:extLst>
          </a:blip>
          <a:srcRect l="444" t="13895" r="283" b="2563"/>
          <a:stretch/>
        </p:blipFill>
        <p:spPr>
          <a:xfrm>
            <a:off x="2412000" y="2520000"/>
            <a:ext cx="7380000" cy="3528000"/>
          </a:xfrm>
          <a:prstGeom prst="rect">
            <a:avLst/>
          </a:prstGeom>
          <a:ln>
            <a:solidFill>
              <a:schemeClr val="tx1">
                <a:lumMod val="50000"/>
                <a:lumOff val="50000"/>
              </a:schemeClr>
            </a:solidFill>
          </a:ln>
        </p:spPr>
      </p:pic>
      <p:cxnSp>
        <p:nvCxnSpPr>
          <p:cNvPr id="9" name="Straight Arrow Connector 8">
            <a:extLst>
              <a:ext uri="{FF2B5EF4-FFF2-40B4-BE49-F238E27FC236}">
                <a16:creationId xmlns:a16="http://schemas.microsoft.com/office/drawing/2014/main" id="{63F26AE9-8576-744C-B068-507100DC1E2E}"/>
              </a:ext>
            </a:extLst>
          </p:cNvPr>
          <p:cNvCxnSpPr>
            <a:cxnSpLocks/>
          </p:cNvCxnSpPr>
          <p:nvPr/>
        </p:nvCxnSpPr>
        <p:spPr>
          <a:xfrm flipH="1">
            <a:off x="4214648" y="1823545"/>
            <a:ext cx="3195145" cy="3189889"/>
          </a:xfrm>
          <a:prstGeom prst="straightConnector1">
            <a:avLst/>
          </a:prstGeom>
          <a:ln w="57150" cap="flat" cmpd="sng" algn="ctr">
            <a:solidFill>
              <a:srgbClr val="D04E1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198192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897" y="717082"/>
            <a:ext cx="10811466" cy="675648"/>
          </a:xfrm>
        </p:spPr>
        <p:txBody>
          <a:bodyPr>
            <a:normAutofit fontScale="90000"/>
          </a:bodyPr>
          <a:lstStyle/>
          <a:p>
            <a:pPr algn="ctr"/>
            <a:r>
              <a:rPr lang="en-AU" sz="4800" dirty="0">
                <a:latin typeface="MrEavesXLModOT" panose="020B0603060502020204"/>
              </a:rPr>
              <a:t>Module 7: Food Loss and Waste</a:t>
            </a:r>
          </a:p>
        </p:txBody>
      </p:sp>
      <p:sp>
        <p:nvSpPr>
          <p:cNvPr id="3" name="Content Placeholder 2"/>
          <p:cNvSpPr>
            <a:spLocks noGrp="1"/>
          </p:cNvSpPr>
          <p:nvPr>
            <p:ph idx="1"/>
          </p:nvPr>
        </p:nvSpPr>
        <p:spPr>
          <a:xfrm>
            <a:off x="2032002" y="2281899"/>
            <a:ext cx="6447501" cy="3565106"/>
          </a:xfrm>
        </p:spPr>
        <p:txBody>
          <a:bodyPr/>
          <a:lstStyle/>
          <a:p>
            <a:endParaRPr lang="en-AU" dirty="0"/>
          </a:p>
          <a:p>
            <a:endParaRPr lang="en-AU" dirty="0"/>
          </a:p>
        </p:txBody>
      </p:sp>
      <p:sp>
        <p:nvSpPr>
          <p:cNvPr id="4" name="Rectangle 3">
            <a:extLst>
              <a:ext uri="{FF2B5EF4-FFF2-40B4-BE49-F238E27FC236}">
                <a16:creationId xmlns:a16="http://schemas.microsoft.com/office/drawing/2014/main" id="{FC0CB999-C153-4928-AC12-EE9B13ADC4CD}"/>
              </a:ext>
            </a:extLst>
          </p:cNvPr>
          <p:cNvSpPr/>
          <p:nvPr/>
        </p:nvSpPr>
        <p:spPr>
          <a:xfrm>
            <a:off x="1875246" y="1485132"/>
            <a:ext cx="8423639" cy="4454275"/>
          </a:xfrm>
          <a:prstGeom prst="rect">
            <a:avLst/>
          </a:prstGeom>
        </p:spPr>
        <p:txBody>
          <a:bodyPr/>
          <a:lstStyle/>
          <a:p>
            <a:endParaRPr lang="en-AU" sz="2000" dirty="0">
              <a:latin typeface="MrEavesXLModOT" panose="020B0603060502020204"/>
            </a:endParaRPr>
          </a:p>
        </p:txBody>
      </p:sp>
      <p:sp>
        <p:nvSpPr>
          <p:cNvPr id="7" name="TextBox 6">
            <a:extLst>
              <a:ext uri="{FF2B5EF4-FFF2-40B4-BE49-F238E27FC236}">
                <a16:creationId xmlns:a16="http://schemas.microsoft.com/office/drawing/2014/main" id="{6FF695AF-0F58-4F16-A735-F4DF7FBC74A1}"/>
              </a:ext>
            </a:extLst>
          </p:cNvPr>
          <p:cNvSpPr txBox="1"/>
          <p:nvPr/>
        </p:nvSpPr>
        <p:spPr>
          <a:xfrm>
            <a:off x="2574758" y="2087125"/>
            <a:ext cx="7002673" cy="3862596"/>
          </a:xfrm>
          <a:prstGeom prst="rect">
            <a:avLst/>
          </a:prstGeom>
          <a:noFill/>
        </p:spPr>
        <p:txBody>
          <a:bodyPr wrap="square">
            <a:spAutoFit/>
          </a:bodyPr>
          <a:lstStyle/>
          <a:p>
            <a:r>
              <a:rPr lang="en-AU" sz="2400" dirty="0">
                <a:solidFill>
                  <a:srgbClr val="D04E16"/>
                </a:solidFill>
                <a:latin typeface="MrEavesXLModOT" panose="020B0603060502020204"/>
              </a:rPr>
              <a:t>Inquiry Question</a:t>
            </a:r>
            <a:br>
              <a:rPr lang="en-AU" sz="2400" dirty="0">
                <a:solidFill>
                  <a:srgbClr val="D04E16"/>
                </a:solidFill>
                <a:latin typeface="MrEavesXLModOT" panose="020B0603060502020204"/>
              </a:rPr>
            </a:br>
            <a:endParaRPr lang="en-AU" sz="1100" dirty="0">
              <a:solidFill>
                <a:srgbClr val="D04E16"/>
              </a:solidFill>
              <a:latin typeface="MrEavesXLModOT" panose="020B0603060502020204"/>
            </a:endParaRPr>
          </a:p>
          <a:p>
            <a:pPr marL="742950" lvl="1" indent="-285750">
              <a:buFont typeface="Arial" panose="020B0604020202020204" pitchFamily="34" charset="0"/>
              <a:buChar char="•"/>
            </a:pPr>
            <a:r>
              <a:rPr lang="en-AU" sz="1600" dirty="0">
                <a:latin typeface="MrEavesXLModOT" panose="020B0603060502020204"/>
              </a:rPr>
              <a:t>What are the greatest challenges in Food Loss in developing countries and how can we contribute to a greater impact on food and nutrition security in these countries?</a:t>
            </a:r>
          </a:p>
          <a:p>
            <a:pPr lvl="1">
              <a:buChar char="•"/>
            </a:pPr>
            <a:endParaRPr lang="en-AU" sz="1600" dirty="0">
              <a:latin typeface="MrEavesXLModOT" panose="020B0603060502020204"/>
            </a:endParaRPr>
          </a:p>
          <a:p>
            <a:r>
              <a:rPr lang="en-AU" sz="2400" dirty="0">
                <a:solidFill>
                  <a:srgbClr val="D04E16"/>
                </a:solidFill>
                <a:latin typeface="MrEavesXLModOT" panose="020B0603060502020204"/>
              </a:rPr>
              <a:t>Guiding Questions</a:t>
            </a:r>
            <a:br>
              <a:rPr lang="en-AU" sz="2400" dirty="0">
                <a:solidFill>
                  <a:srgbClr val="D04E16"/>
                </a:solidFill>
                <a:latin typeface="MrEavesXLModOT" panose="020B0603060502020204"/>
              </a:rPr>
            </a:br>
            <a:endParaRPr lang="en-AU" sz="1100" dirty="0">
              <a:solidFill>
                <a:srgbClr val="D04E16"/>
              </a:solidFill>
              <a:latin typeface="MrEavesXLModOT" panose="020B0603060502020204"/>
            </a:endParaRPr>
          </a:p>
          <a:p>
            <a:pPr marL="742950" lvl="1" indent="-285750">
              <a:spcBef>
                <a:spcPts val="600"/>
              </a:spcBef>
              <a:buFont typeface="Arial" panose="020B0604020202020204" pitchFamily="34" charset="0"/>
              <a:buChar char="•"/>
              <a:tabLst>
                <a:tab pos="228600" algn="l"/>
                <a:tab pos="457200" algn="l"/>
              </a:tabLst>
            </a:pPr>
            <a:r>
              <a:rPr lang="en-US" sz="1600" dirty="0">
                <a:solidFill>
                  <a:srgbClr val="1B1A19"/>
                </a:solidFill>
                <a:effectLst/>
                <a:latin typeface="MrEavesXLModOT" panose="020B0603060502020204" charset="0"/>
                <a:ea typeface="Calibri" panose="020F0502020204030204" pitchFamily="34" charset="0"/>
                <a:cs typeface="Times New Roman" panose="02020603050405020304" pitchFamily="18" charset="0"/>
              </a:rPr>
              <a:t>What is the difference between Food Loss and Food Waste? How do they impact Asia and Oceania?</a:t>
            </a:r>
            <a:endParaRPr lang="en-AU" sz="1600" dirty="0">
              <a:solidFill>
                <a:srgbClr val="1B1A19"/>
              </a:solidFill>
              <a:effectLst/>
              <a:latin typeface="MrEavesXLModOT" panose="020B0603060502020204" charset="0"/>
              <a:ea typeface="Calibri" panose="020F0502020204030204" pitchFamily="34" charset="0"/>
              <a:cs typeface="Times New Roman" panose="02020603050405020304" pitchFamily="18" charset="0"/>
            </a:endParaRPr>
          </a:p>
          <a:p>
            <a:pPr marL="742950" lvl="1" indent="-285750">
              <a:spcBef>
                <a:spcPts val="600"/>
              </a:spcBef>
              <a:buFont typeface="Arial" panose="020B0604020202020204" pitchFamily="34" charset="0"/>
              <a:buChar char="•"/>
            </a:pPr>
            <a:r>
              <a:rPr lang="en-US" sz="1600" dirty="0">
                <a:solidFill>
                  <a:srgbClr val="1B1A19"/>
                </a:solidFill>
                <a:effectLst/>
                <a:latin typeface="MrEavesXLModOT" panose="020B0603060502020204" charset="0"/>
                <a:ea typeface="Calibri" panose="020F0502020204030204" pitchFamily="34" charset="0"/>
                <a:cs typeface="Times New Roman" panose="02020603050405020304" pitchFamily="18" charset="0"/>
              </a:rPr>
              <a:t>What is being done to address this issue and how is Australia a part of the solution?</a:t>
            </a:r>
          </a:p>
          <a:p>
            <a:pPr marL="742950" lvl="1" indent="-285750">
              <a:spcBef>
                <a:spcPts val="600"/>
              </a:spcBef>
              <a:buFont typeface="Arial" panose="020B0604020202020204" pitchFamily="34" charset="0"/>
              <a:buChar char="•"/>
            </a:pPr>
            <a:r>
              <a:rPr lang="en-US" sz="1600" dirty="0">
                <a:solidFill>
                  <a:srgbClr val="1B1A19"/>
                </a:solidFill>
                <a:latin typeface="MrEavesXLModOT" panose="020B0603060502020204" charset="0"/>
                <a:ea typeface="Calibri" panose="020F0502020204030204" pitchFamily="34" charset="0"/>
                <a:cs typeface="Times New Roman" panose="02020603050405020304" pitchFamily="18" charset="0"/>
              </a:rPr>
              <a:t>How can we support the work of ACIAR in bringing attention to this challenge to our local community?</a:t>
            </a:r>
            <a:endParaRPr lang="en-US" sz="1600" dirty="0">
              <a:solidFill>
                <a:srgbClr val="1B1A19"/>
              </a:solidFill>
              <a:effectLst/>
              <a:latin typeface="MrEavesXLModOT" panose="020B060306050202020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634169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8175A48-FF28-AF41-9077-3B23569DB3D5}"/>
              </a:ext>
            </a:extLst>
          </p:cNvPr>
          <p:cNvSpPr>
            <a:spLocks noGrp="1"/>
          </p:cNvSpPr>
          <p:nvPr>
            <p:ph type="title"/>
          </p:nvPr>
        </p:nvSpPr>
        <p:spPr>
          <a:xfrm>
            <a:off x="1072054" y="365127"/>
            <a:ext cx="10281745" cy="936899"/>
          </a:xfrm>
        </p:spPr>
        <p:txBody>
          <a:bodyPr/>
          <a:lstStyle/>
          <a:p>
            <a:r>
              <a:rPr lang="en-US" sz="3600" b="0" dirty="0"/>
              <a:t>Choropleth Mapping – Example </a:t>
            </a:r>
          </a:p>
        </p:txBody>
      </p:sp>
      <p:sp>
        <p:nvSpPr>
          <p:cNvPr id="13" name="Text Placeholder 3">
            <a:extLst>
              <a:ext uri="{FF2B5EF4-FFF2-40B4-BE49-F238E27FC236}">
                <a16:creationId xmlns:a16="http://schemas.microsoft.com/office/drawing/2014/main" id="{E1B853DD-B1F7-3D4F-89FE-46A3B9C0C4A2}"/>
              </a:ext>
            </a:extLst>
          </p:cNvPr>
          <p:cNvSpPr>
            <a:spLocks noGrp="1"/>
          </p:cNvSpPr>
          <p:nvPr>
            <p:ph type="body" sz="quarter" idx="10"/>
          </p:nvPr>
        </p:nvSpPr>
        <p:spPr>
          <a:xfrm>
            <a:off x="1072054" y="1475325"/>
            <a:ext cx="10573408" cy="821688"/>
          </a:xfrm>
        </p:spPr>
        <p:txBody>
          <a:bodyPr/>
          <a:lstStyle/>
          <a:p>
            <a:r>
              <a:rPr lang="en-US" sz="2000" dirty="0">
                <a:latin typeface="MrEavesXLModOT" panose="020B0603060502020204" charset="0"/>
              </a:rPr>
              <a:t>Step 2 – Select Create new and click Map. On the next page select Choropleth map. </a:t>
            </a:r>
          </a:p>
        </p:txBody>
      </p:sp>
      <p:pic>
        <p:nvPicPr>
          <p:cNvPr id="6" name="Picture 5">
            <a:extLst>
              <a:ext uri="{FF2B5EF4-FFF2-40B4-BE49-F238E27FC236}">
                <a16:creationId xmlns:a16="http://schemas.microsoft.com/office/drawing/2014/main" id="{DC170397-D0F2-0B41-9FBE-1C5DC4D495F0}"/>
              </a:ext>
            </a:extLst>
          </p:cNvPr>
          <p:cNvPicPr>
            <a:picLocks noChangeAspect="1"/>
          </p:cNvPicPr>
          <p:nvPr/>
        </p:nvPicPr>
        <p:blipFill rotWithShape="1">
          <a:blip r:embed="rId2">
            <a:extLst>
              <a:ext uri="{28A0092B-C50C-407E-A947-70E740481C1C}">
                <a14:useLocalDpi xmlns:a14="http://schemas.microsoft.com/office/drawing/2010/main" val="0"/>
              </a:ext>
            </a:extLst>
          </a:blip>
          <a:srcRect l="16954" t="13640" r="13505" b="25211"/>
          <a:stretch/>
        </p:blipFill>
        <p:spPr>
          <a:xfrm>
            <a:off x="1151204" y="2297014"/>
            <a:ext cx="6510837" cy="3578270"/>
          </a:xfrm>
          <a:prstGeom prst="rect">
            <a:avLst/>
          </a:prstGeom>
          <a:ln>
            <a:solidFill>
              <a:schemeClr val="tx1">
                <a:lumMod val="50000"/>
                <a:lumOff val="50000"/>
              </a:schemeClr>
            </a:solidFill>
          </a:ln>
        </p:spPr>
      </p:pic>
      <p:cxnSp>
        <p:nvCxnSpPr>
          <p:cNvPr id="4" name="Straight Arrow Connector 3">
            <a:extLst>
              <a:ext uri="{FF2B5EF4-FFF2-40B4-BE49-F238E27FC236}">
                <a16:creationId xmlns:a16="http://schemas.microsoft.com/office/drawing/2014/main" id="{EBFA557F-CC2F-A04E-AC54-9C8F8F05DEE4}"/>
              </a:ext>
            </a:extLst>
          </p:cNvPr>
          <p:cNvCxnSpPr>
            <a:cxnSpLocks/>
          </p:cNvCxnSpPr>
          <p:nvPr/>
        </p:nvCxnSpPr>
        <p:spPr>
          <a:xfrm>
            <a:off x="5118305" y="1805193"/>
            <a:ext cx="483709" cy="945590"/>
          </a:xfrm>
          <a:prstGeom prst="straightConnector1">
            <a:avLst/>
          </a:prstGeom>
          <a:ln w="57150" cap="flat" cmpd="sng" algn="ctr">
            <a:solidFill>
              <a:srgbClr val="D04E1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8" name="Picture 7" descr="Graphical user interface, text, application, email, website&#10;&#10;Description automatically generated">
            <a:extLst>
              <a:ext uri="{FF2B5EF4-FFF2-40B4-BE49-F238E27FC236}">
                <a16:creationId xmlns:a16="http://schemas.microsoft.com/office/drawing/2014/main" id="{897041E5-75BB-244A-8EF4-9389A1EC015F}"/>
              </a:ext>
            </a:extLst>
          </p:cNvPr>
          <p:cNvPicPr>
            <a:picLocks noChangeAspect="1"/>
          </p:cNvPicPr>
          <p:nvPr/>
        </p:nvPicPr>
        <p:blipFill rotWithShape="1">
          <a:blip r:embed="rId3">
            <a:extLst>
              <a:ext uri="{28A0092B-C50C-407E-A947-70E740481C1C}">
                <a14:useLocalDpi xmlns:a14="http://schemas.microsoft.com/office/drawing/2010/main" val="0"/>
              </a:ext>
            </a:extLst>
          </a:blip>
          <a:srcRect l="25983" t="33494" r="58376" b="37436"/>
          <a:stretch/>
        </p:blipFill>
        <p:spPr>
          <a:xfrm>
            <a:off x="8267363" y="2297014"/>
            <a:ext cx="3080424" cy="3578270"/>
          </a:xfrm>
          <a:prstGeom prst="rect">
            <a:avLst/>
          </a:prstGeom>
          <a:ln>
            <a:solidFill>
              <a:schemeClr val="tx1">
                <a:lumMod val="50000"/>
                <a:lumOff val="50000"/>
              </a:schemeClr>
            </a:solidFill>
          </a:ln>
        </p:spPr>
      </p:pic>
      <p:cxnSp>
        <p:nvCxnSpPr>
          <p:cNvPr id="11" name="Straight Arrow Connector 10">
            <a:extLst>
              <a:ext uri="{FF2B5EF4-FFF2-40B4-BE49-F238E27FC236}">
                <a16:creationId xmlns:a16="http://schemas.microsoft.com/office/drawing/2014/main" id="{2E01FA0C-F9A4-DA43-9DF2-DBEC02C43D54}"/>
              </a:ext>
            </a:extLst>
          </p:cNvPr>
          <p:cNvCxnSpPr>
            <a:cxnSpLocks/>
          </p:cNvCxnSpPr>
          <p:nvPr/>
        </p:nvCxnSpPr>
        <p:spPr>
          <a:xfrm flipH="1">
            <a:off x="8508124" y="1805193"/>
            <a:ext cx="906641" cy="2362159"/>
          </a:xfrm>
          <a:prstGeom prst="straightConnector1">
            <a:avLst/>
          </a:prstGeom>
          <a:ln w="57150" cap="flat" cmpd="sng" algn="ctr">
            <a:solidFill>
              <a:srgbClr val="D04E1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2445811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8175A48-FF28-AF41-9077-3B23569DB3D5}"/>
              </a:ext>
            </a:extLst>
          </p:cNvPr>
          <p:cNvSpPr>
            <a:spLocks noGrp="1"/>
          </p:cNvSpPr>
          <p:nvPr>
            <p:ph type="title"/>
          </p:nvPr>
        </p:nvSpPr>
        <p:spPr>
          <a:xfrm>
            <a:off x="1066800" y="365127"/>
            <a:ext cx="10287000" cy="936899"/>
          </a:xfrm>
        </p:spPr>
        <p:txBody>
          <a:bodyPr/>
          <a:lstStyle/>
          <a:p>
            <a:r>
              <a:rPr lang="en-US" sz="3600" b="0" dirty="0"/>
              <a:t>Choropleth Mapping – Example </a:t>
            </a:r>
          </a:p>
        </p:txBody>
      </p:sp>
      <p:pic>
        <p:nvPicPr>
          <p:cNvPr id="12" name="Content Placeholder 8" descr="Graphical user interface, text&#10;&#10;Description automatically generated">
            <a:extLst>
              <a:ext uri="{FF2B5EF4-FFF2-40B4-BE49-F238E27FC236}">
                <a16:creationId xmlns:a16="http://schemas.microsoft.com/office/drawing/2014/main" id="{46C46FCF-2795-A94B-9B0C-0EDDF39189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6830" y="1585165"/>
            <a:ext cx="6373827" cy="4453027"/>
          </a:xfrm>
          <a:prstGeom prst="rect">
            <a:avLst/>
          </a:prstGeom>
          <a:ln>
            <a:solidFill>
              <a:schemeClr val="tx1"/>
            </a:solidFill>
          </a:ln>
        </p:spPr>
      </p:pic>
      <p:sp>
        <p:nvSpPr>
          <p:cNvPr id="13" name="Text Placeholder 3">
            <a:extLst>
              <a:ext uri="{FF2B5EF4-FFF2-40B4-BE49-F238E27FC236}">
                <a16:creationId xmlns:a16="http://schemas.microsoft.com/office/drawing/2014/main" id="{E1B853DD-B1F7-3D4F-89FE-46A3B9C0C4A2}"/>
              </a:ext>
            </a:extLst>
          </p:cNvPr>
          <p:cNvSpPr>
            <a:spLocks noGrp="1"/>
          </p:cNvSpPr>
          <p:nvPr>
            <p:ph type="body" sz="quarter" idx="10"/>
          </p:nvPr>
        </p:nvSpPr>
        <p:spPr>
          <a:xfrm>
            <a:off x="1066800" y="1475325"/>
            <a:ext cx="3317631" cy="821688"/>
          </a:xfrm>
        </p:spPr>
        <p:txBody>
          <a:bodyPr/>
          <a:lstStyle/>
          <a:p>
            <a:r>
              <a:rPr lang="en-US" sz="2000" dirty="0">
                <a:latin typeface="MrEavesXLModOT" panose="020B0603060502020204" charset="0"/>
              </a:rPr>
              <a:t>Step 3 – Select map for Asia</a:t>
            </a:r>
          </a:p>
        </p:txBody>
      </p:sp>
      <p:cxnSp>
        <p:nvCxnSpPr>
          <p:cNvPr id="6" name="Straight Arrow Connector 5">
            <a:extLst>
              <a:ext uri="{FF2B5EF4-FFF2-40B4-BE49-F238E27FC236}">
                <a16:creationId xmlns:a16="http://schemas.microsoft.com/office/drawing/2014/main" id="{C98170C5-69A6-7B43-9AE5-41B17A1EED8C}"/>
              </a:ext>
            </a:extLst>
          </p:cNvPr>
          <p:cNvCxnSpPr>
            <a:cxnSpLocks/>
          </p:cNvCxnSpPr>
          <p:nvPr/>
        </p:nvCxnSpPr>
        <p:spPr>
          <a:xfrm>
            <a:off x="2974428" y="1818290"/>
            <a:ext cx="1634358" cy="2543502"/>
          </a:xfrm>
          <a:prstGeom prst="straightConnector1">
            <a:avLst/>
          </a:prstGeom>
          <a:ln w="57150" cap="flat" cmpd="sng" algn="ctr">
            <a:solidFill>
              <a:srgbClr val="D04E1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360827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8175A48-FF28-AF41-9077-3B23569DB3D5}"/>
              </a:ext>
            </a:extLst>
          </p:cNvPr>
          <p:cNvSpPr>
            <a:spLocks noGrp="1"/>
          </p:cNvSpPr>
          <p:nvPr>
            <p:ph type="title"/>
          </p:nvPr>
        </p:nvSpPr>
        <p:spPr>
          <a:xfrm>
            <a:off x="1072054" y="365127"/>
            <a:ext cx="10281745" cy="936899"/>
          </a:xfrm>
        </p:spPr>
        <p:txBody>
          <a:bodyPr/>
          <a:lstStyle/>
          <a:p>
            <a:r>
              <a:rPr lang="en-US" sz="3600" b="0" dirty="0"/>
              <a:t>Choropleth Mapping – Example </a:t>
            </a:r>
          </a:p>
        </p:txBody>
      </p:sp>
      <p:pic>
        <p:nvPicPr>
          <p:cNvPr id="12" name="Content Placeholder 8" descr="Graphical user interface, text&#10;&#10;Description automatically generated">
            <a:extLst>
              <a:ext uri="{FF2B5EF4-FFF2-40B4-BE49-F238E27FC236}">
                <a16:creationId xmlns:a16="http://schemas.microsoft.com/office/drawing/2014/main" id="{46C46FCF-2795-A94B-9B0C-0EDDF3918933}"/>
              </a:ext>
            </a:extLst>
          </p:cNvPr>
          <p:cNvPicPr>
            <a:picLocks noChangeAspect="1"/>
          </p:cNvPicPr>
          <p:nvPr/>
        </p:nvPicPr>
        <p:blipFill rotWithShape="1">
          <a:blip r:embed="rId2">
            <a:extLst>
              <a:ext uri="{28A0092B-C50C-407E-A947-70E740481C1C}">
                <a14:useLocalDpi xmlns:a14="http://schemas.microsoft.com/office/drawing/2010/main" val="0"/>
              </a:ext>
            </a:extLst>
          </a:blip>
          <a:srcRect t="-1" b="93063"/>
          <a:stretch/>
        </p:blipFill>
        <p:spPr>
          <a:xfrm>
            <a:off x="5417070" y="2216425"/>
            <a:ext cx="5942804" cy="288000"/>
          </a:xfrm>
          <a:prstGeom prst="rect">
            <a:avLst/>
          </a:prstGeom>
        </p:spPr>
      </p:pic>
      <p:sp>
        <p:nvSpPr>
          <p:cNvPr id="13" name="Text Placeholder 3">
            <a:extLst>
              <a:ext uri="{FF2B5EF4-FFF2-40B4-BE49-F238E27FC236}">
                <a16:creationId xmlns:a16="http://schemas.microsoft.com/office/drawing/2014/main" id="{E1B853DD-B1F7-3D4F-89FE-46A3B9C0C4A2}"/>
              </a:ext>
            </a:extLst>
          </p:cNvPr>
          <p:cNvSpPr>
            <a:spLocks noGrp="1"/>
          </p:cNvSpPr>
          <p:nvPr>
            <p:ph type="body" sz="quarter" idx="10"/>
          </p:nvPr>
        </p:nvSpPr>
        <p:spPr>
          <a:xfrm>
            <a:off x="1072054" y="1484057"/>
            <a:ext cx="10804636" cy="718365"/>
          </a:xfrm>
        </p:spPr>
        <p:txBody>
          <a:bodyPr/>
          <a:lstStyle/>
          <a:p>
            <a:r>
              <a:rPr lang="en-US" sz="2000" dirty="0">
                <a:latin typeface="MrEavesXLModOT" panose="020B0603060502020204" charset="0"/>
              </a:rPr>
              <a:t>Step 4 – Add in the raw data from the table. Choose either kg/capita/year or </a:t>
            </a:r>
            <a:r>
              <a:rPr lang="en-AU" sz="2000" dirty="0">
                <a:latin typeface="MrEavesXLModOT" panose="020B0603060502020204" charset="0"/>
              </a:rPr>
              <a:t>tonnes</a:t>
            </a:r>
            <a:r>
              <a:rPr lang="en-US" sz="2000" dirty="0">
                <a:latin typeface="MrEavesXLModOT" panose="020B0603060502020204" charset="0"/>
              </a:rPr>
              <a:t>/year</a:t>
            </a:r>
          </a:p>
        </p:txBody>
      </p:sp>
      <p:pic>
        <p:nvPicPr>
          <p:cNvPr id="7" name="Content Placeholder 6" descr="Graphical user interface, application&#10;&#10;Description automatically generated">
            <a:extLst>
              <a:ext uri="{FF2B5EF4-FFF2-40B4-BE49-F238E27FC236}">
                <a16:creationId xmlns:a16="http://schemas.microsoft.com/office/drawing/2014/main" id="{5AC88875-ADD1-6244-8C3A-AC00DBE01012}"/>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374792" y="2468533"/>
            <a:ext cx="5979007" cy="3369294"/>
          </a:xfrm>
        </p:spPr>
      </p:pic>
      <p:grpSp>
        <p:nvGrpSpPr>
          <p:cNvPr id="8" name="Group 7">
            <a:extLst>
              <a:ext uri="{FF2B5EF4-FFF2-40B4-BE49-F238E27FC236}">
                <a16:creationId xmlns:a16="http://schemas.microsoft.com/office/drawing/2014/main" id="{330BA971-7EE3-914D-A0CE-D9235D7AC6F6}"/>
              </a:ext>
            </a:extLst>
          </p:cNvPr>
          <p:cNvGrpSpPr/>
          <p:nvPr/>
        </p:nvGrpSpPr>
        <p:grpSpPr>
          <a:xfrm>
            <a:off x="1140778" y="2107707"/>
            <a:ext cx="3772808" cy="3930485"/>
            <a:chOff x="4456386" y="3871661"/>
            <a:chExt cx="2844402" cy="2504826"/>
          </a:xfrm>
        </p:grpSpPr>
        <p:pic>
          <p:nvPicPr>
            <p:cNvPr id="9" name="Content Placeholder 9">
              <a:extLst>
                <a:ext uri="{FF2B5EF4-FFF2-40B4-BE49-F238E27FC236}">
                  <a16:creationId xmlns:a16="http://schemas.microsoft.com/office/drawing/2014/main" id="{1D50E86D-CD69-7A47-8D51-4EC4CF3BCE58}"/>
                </a:ext>
              </a:extLst>
            </p:cNvPr>
            <p:cNvPicPr>
              <a:picLocks noChangeAspect="1"/>
            </p:cNvPicPr>
            <p:nvPr/>
          </p:nvPicPr>
          <p:blipFill rotWithShape="1">
            <a:blip r:embed="rId4">
              <a:extLst>
                <a:ext uri="{28A0092B-C50C-407E-A947-70E740481C1C}">
                  <a14:useLocalDpi xmlns:a14="http://schemas.microsoft.com/office/drawing/2010/main" val="0"/>
                </a:ext>
              </a:extLst>
            </a:blip>
            <a:srcRect l="9161" t="63941" r="23028" b="-1"/>
            <a:stretch/>
          </p:blipFill>
          <p:spPr>
            <a:xfrm>
              <a:off x="4456386" y="4163281"/>
              <a:ext cx="2844402" cy="2213206"/>
            </a:xfrm>
            <a:prstGeom prst="rect">
              <a:avLst/>
            </a:prstGeom>
          </p:spPr>
        </p:pic>
        <p:pic>
          <p:nvPicPr>
            <p:cNvPr id="10" name="Content Placeholder 9">
              <a:extLst>
                <a:ext uri="{FF2B5EF4-FFF2-40B4-BE49-F238E27FC236}">
                  <a16:creationId xmlns:a16="http://schemas.microsoft.com/office/drawing/2014/main" id="{4D03EC9A-E766-2740-9360-9A8AA7657F7C}"/>
                </a:ext>
              </a:extLst>
            </p:cNvPr>
            <p:cNvPicPr>
              <a:picLocks noChangeAspect="1"/>
            </p:cNvPicPr>
            <p:nvPr/>
          </p:nvPicPr>
          <p:blipFill rotWithShape="1">
            <a:blip r:embed="rId4">
              <a:extLst>
                <a:ext uri="{28A0092B-C50C-407E-A947-70E740481C1C}">
                  <a14:useLocalDpi xmlns:a14="http://schemas.microsoft.com/office/drawing/2010/main" val="0"/>
                </a:ext>
              </a:extLst>
            </a:blip>
            <a:srcRect l="-1" t="58717" r="37795" b="36532"/>
            <a:stretch/>
          </p:blipFill>
          <p:spPr>
            <a:xfrm>
              <a:off x="4456386" y="3871661"/>
              <a:ext cx="2609279" cy="291620"/>
            </a:xfrm>
            <a:prstGeom prst="rect">
              <a:avLst/>
            </a:prstGeom>
          </p:spPr>
        </p:pic>
      </p:grpSp>
      <p:sp>
        <p:nvSpPr>
          <p:cNvPr id="14" name="TextBox 13">
            <a:extLst>
              <a:ext uri="{FF2B5EF4-FFF2-40B4-BE49-F238E27FC236}">
                <a16:creationId xmlns:a16="http://schemas.microsoft.com/office/drawing/2014/main" id="{3429A04A-52AD-474B-A924-AA967FE259F2}"/>
              </a:ext>
            </a:extLst>
          </p:cNvPr>
          <p:cNvSpPr txBox="1"/>
          <p:nvPr/>
        </p:nvSpPr>
        <p:spPr>
          <a:xfrm>
            <a:off x="1018110" y="6038192"/>
            <a:ext cx="3558988" cy="246221"/>
          </a:xfrm>
          <a:prstGeom prst="rect">
            <a:avLst/>
          </a:prstGeom>
          <a:noFill/>
        </p:spPr>
        <p:txBody>
          <a:bodyPr wrap="none" rtlCol="0">
            <a:spAutoFit/>
          </a:bodyPr>
          <a:lstStyle/>
          <a:p>
            <a:r>
              <a:rPr lang="en-AU" sz="1000" b="1" dirty="0">
                <a:solidFill>
                  <a:srgbClr val="098379"/>
                </a:solidFill>
              </a:rPr>
              <a:t>Source: </a:t>
            </a:r>
            <a:r>
              <a:rPr lang="en-AU" sz="1000" b="1" dirty="0">
                <a:solidFill>
                  <a:srgbClr val="098379"/>
                </a:solidFill>
                <a:hlinkClick r:id="rId5">
                  <a:extLst>
                    <a:ext uri="{A12FA001-AC4F-418D-AE19-62706E023703}">
                      <ahyp:hlinkClr xmlns:ahyp="http://schemas.microsoft.com/office/drawing/2018/hyperlinkcolor" val="tx"/>
                    </a:ext>
                  </a:extLst>
                </a:hlinkClick>
              </a:rPr>
              <a:t>https://wedocs.unep.org/handle/20.500.11822/35280</a:t>
            </a:r>
            <a:r>
              <a:rPr lang="en-AU" sz="1000" b="1" dirty="0">
                <a:solidFill>
                  <a:srgbClr val="098379"/>
                </a:solidFill>
              </a:rPr>
              <a:t> </a:t>
            </a:r>
          </a:p>
        </p:txBody>
      </p:sp>
      <p:sp>
        <p:nvSpPr>
          <p:cNvPr id="3" name="Rectangle 2">
            <a:extLst>
              <a:ext uri="{FF2B5EF4-FFF2-40B4-BE49-F238E27FC236}">
                <a16:creationId xmlns:a16="http://schemas.microsoft.com/office/drawing/2014/main" id="{02A9076C-D274-9667-6C8F-CC9EDC18D257}"/>
              </a:ext>
            </a:extLst>
          </p:cNvPr>
          <p:cNvSpPr/>
          <p:nvPr/>
        </p:nvSpPr>
        <p:spPr>
          <a:xfrm>
            <a:off x="5374791" y="2244462"/>
            <a:ext cx="5979007" cy="3593365"/>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a:extLst>
              <a:ext uri="{FF2B5EF4-FFF2-40B4-BE49-F238E27FC236}">
                <a16:creationId xmlns:a16="http://schemas.microsoft.com/office/drawing/2014/main" id="{42D4B7F9-8072-58C7-CB80-4191BE8E186F}"/>
              </a:ext>
            </a:extLst>
          </p:cNvPr>
          <p:cNvSpPr/>
          <p:nvPr/>
        </p:nvSpPr>
        <p:spPr>
          <a:xfrm>
            <a:off x="1140778" y="2244462"/>
            <a:ext cx="3759476" cy="371895"/>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9262816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8175A48-FF28-AF41-9077-3B23569DB3D5}"/>
              </a:ext>
            </a:extLst>
          </p:cNvPr>
          <p:cNvSpPr>
            <a:spLocks noGrp="1"/>
          </p:cNvSpPr>
          <p:nvPr>
            <p:ph type="title"/>
          </p:nvPr>
        </p:nvSpPr>
        <p:spPr>
          <a:xfrm>
            <a:off x="1072054" y="667405"/>
            <a:ext cx="3731173" cy="1625229"/>
          </a:xfrm>
        </p:spPr>
        <p:txBody>
          <a:bodyPr/>
          <a:lstStyle/>
          <a:p>
            <a:r>
              <a:rPr lang="en-US" sz="3600" b="0" dirty="0"/>
              <a:t>Choropleth Mapping – Example </a:t>
            </a:r>
          </a:p>
        </p:txBody>
      </p:sp>
      <p:sp>
        <p:nvSpPr>
          <p:cNvPr id="13" name="Text Placeholder 3">
            <a:extLst>
              <a:ext uri="{FF2B5EF4-FFF2-40B4-BE49-F238E27FC236}">
                <a16:creationId xmlns:a16="http://schemas.microsoft.com/office/drawing/2014/main" id="{E1B853DD-B1F7-3D4F-89FE-46A3B9C0C4A2}"/>
              </a:ext>
            </a:extLst>
          </p:cNvPr>
          <p:cNvSpPr>
            <a:spLocks noGrp="1"/>
          </p:cNvSpPr>
          <p:nvPr>
            <p:ph type="body" sz="quarter" idx="10"/>
          </p:nvPr>
        </p:nvSpPr>
        <p:spPr>
          <a:xfrm>
            <a:off x="1072054" y="2573653"/>
            <a:ext cx="3330770" cy="1625228"/>
          </a:xfrm>
        </p:spPr>
        <p:txBody>
          <a:bodyPr>
            <a:noAutofit/>
          </a:bodyPr>
          <a:lstStyle/>
          <a:p>
            <a:pPr>
              <a:lnSpc>
                <a:spcPct val="100000"/>
              </a:lnSpc>
              <a:spcBef>
                <a:spcPts val="0"/>
              </a:spcBef>
            </a:pPr>
            <a:r>
              <a:rPr lang="en-US" sz="2000" kern="0" dirty="0">
                <a:latin typeface="MrEavesXLModOT" panose="020B0603060502020204" charset="0"/>
              </a:rPr>
              <a:t>Step 5 – Explore the visualize tab to select </a:t>
            </a:r>
            <a:r>
              <a:rPr lang="en-US" sz="2000" kern="0" dirty="0" err="1">
                <a:latin typeface="MrEavesXLModOT" panose="020B0603060502020204" charset="0"/>
              </a:rPr>
              <a:t>colours</a:t>
            </a:r>
            <a:r>
              <a:rPr lang="en-US" sz="2000" kern="0" dirty="0">
                <a:latin typeface="MrEavesXLModOT" panose="020B0603060502020204" charset="0"/>
              </a:rPr>
              <a:t> of your choice and annotate your map. </a:t>
            </a:r>
          </a:p>
        </p:txBody>
      </p:sp>
      <p:pic>
        <p:nvPicPr>
          <p:cNvPr id="7" name="Picture 6" descr="Map&#10;&#10;Description automatically generated">
            <a:extLst>
              <a:ext uri="{FF2B5EF4-FFF2-40B4-BE49-F238E27FC236}">
                <a16:creationId xmlns:a16="http://schemas.microsoft.com/office/drawing/2014/main" id="{E495CC91-4C50-FF4D-A50C-5863D8741D33}"/>
              </a:ext>
            </a:extLst>
          </p:cNvPr>
          <p:cNvPicPr>
            <a:picLocks noChangeAspect="1"/>
          </p:cNvPicPr>
          <p:nvPr/>
        </p:nvPicPr>
        <p:blipFill>
          <a:blip r:embed="rId2"/>
          <a:stretch>
            <a:fillRect/>
          </a:stretch>
        </p:blipFill>
        <p:spPr>
          <a:xfrm>
            <a:off x="4873406" y="661522"/>
            <a:ext cx="6480394" cy="5182857"/>
          </a:xfrm>
          <a:prstGeom prst="rect">
            <a:avLst/>
          </a:prstGeom>
          <a:ln>
            <a:solidFill>
              <a:schemeClr val="tx1">
                <a:lumMod val="50000"/>
                <a:lumOff val="50000"/>
              </a:schemeClr>
            </a:solidFill>
          </a:ln>
        </p:spPr>
      </p:pic>
    </p:spTree>
    <p:extLst>
      <p:ext uri="{BB962C8B-B14F-4D97-AF65-F5344CB8AC3E}">
        <p14:creationId xmlns:p14="http://schemas.microsoft.com/office/powerpoint/2010/main" val="9465753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8175A48-FF28-AF41-9077-3B23569DB3D5}"/>
              </a:ext>
            </a:extLst>
          </p:cNvPr>
          <p:cNvSpPr>
            <a:spLocks noGrp="1"/>
          </p:cNvSpPr>
          <p:nvPr>
            <p:ph type="title"/>
          </p:nvPr>
        </p:nvSpPr>
        <p:spPr>
          <a:xfrm>
            <a:off x="1072054" y="864369"/>
            <a:ext cx="3851637" cy="936899"/>
          </a:xfrm>
        </p:spPr>
        <p:txBody>
          <a:bodyPr/>
          <a:lstStyle/>
          <a:p>
            <a:r>
              <a:rPr lang="en-US" sz="3600" b="0" dirty="0"/>
              <a:t>Choropleth Mapping – Example </a:t>
            </a:r>
          </a:p>
        </p:txBody>
      </p:sp>
      <p:sp>
        <p:nvSpPr>
          <p:cNvPr id="13" name="Text Placeholder 3">
            <a:extLst>
              <a:ext uri="{FF2B5EF4-FFF2-40B4-BE49-F238E27FC236}">
                <a16:creationId xmlns:a16="http://schemas.microsoft.com/office/drawing/2014/main" id="{E1B853DD-B1F7-3D4F-89FE-46A3B9C0C4A2}"/>
              </a:ext>
            </a:extLst>
          </p:cNvPr>
          <p:cNvSpPr>
            <a:spLocks noGrp="1"/>
          </p:cNvSpPr>
          <p:nvPr>
            <p:ph type="body" sz="quarter" idx="10"/>
          </p:nvPr>
        </p:nvSpPr>
        <p:spPr>
          <a:xfrm>
            <a:off x="1072054" y="2000842"/>
            <a:ext cx="3312377" cy="821688"/>
          </a:xfrm>
        </p:spPr>
        <p:txBody>
          <a:bodyPr/>
          <a:lstStyle/>
          <a:p>
            <a:r>
              <a:rPr lang="en-US" sz="2000" dirty="0">
                <a:latin typeface="MrEavesXLModOT" panose="020B0603060502020204" charset="0"/>
              </a:rPr>
              <a:t>Step 6 – Publish your map. </a:t>
            </a:r>
          </a:p>
        </p:txBody>
      </p:sp>
      <p:pic>
        <p:nvPicPr>
          <p:cNvPr id="8" name="Picture 7" descr="Map&#10;&#10;Description automatically generated">
            <a:extLst>
              <a:ext uri="{FF2B5EF4-FFF2-40B4-BE49-F238E27FC236}">
                <a16:creationId xmlns:a16="http://schemas.microsoft.com/office/drawing/2014/main" id="{C98E13BF-E211-324E-A31A-21AACCB2C277}"/>
              </a:ext>
            </a:extLst>
          </p:cNvPr>
          <p:cNvPicPr>
            <a:picLocks noChangeAspect="1"/>
          </p:cNvPicPr>
          <p:nvPr/>
        </p:nvPicPr>
        <p:blipFill rotWithShape="1">
          <a:blip r:embed="rId2"/>
          <a:srcRect l="45876" t="11170" r="9122" b="11183"/>
          <a:stretch/>
        </p:blipFill>
        <p:spPr>
          <a:xfrm>
            <a:off x="6011511" y="730136"/>
            <a:ext cx="4176000" cy="5762737"/>
          </a:xfrm>
          <a:prstGeom prst="rect">
            <a:avLst/>
          </a:prstGeom>
        </p:spPr>
      </p:pic>
    </p:spTree>
    <p:extLst>
      <p:ext uri="{BB962C8B-B14F-4D97-AF65-F5344CB8AC3E}">
        <p14:creationId xmlns:p14="http://schemas.microsoft.com/office/powerpoint/2010/main" val="13081092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781C34-37CE-B640-A8C5-70505D85E342}"/>
              </a:ext>
            </a:extLst>
          </p:cNvPr>
          <p:cNvSpPr>
            <a:spLocks noGrp="1"/>
          </p:cNvSpPr>
          <p:nvPr>
            <p:ph sz="half" idx="2"/>
          </p:nvPr>
        </p:nvSpPr>
        <p:spPr>
          <a:xfrm>
            <a:off x="1061544" y="1823545"/>
            <a:ext cx="5389179" cy="4650525"/>
          </a:xfrm>
        </p:spPr>
        <p:txBody>
          <a:bodyPr/>
          <a:lstStyle/>
          <a:p>
            <a:pPr>
              <a:lnSpc>
                <a:spcPct val="100000"/>
              </a:lnSpc>
            </a:pPr>
            <a:r>
              <a:rPr lang="en-AU" sz="2000" dirty="0">
                <a:solidFill>
                  <a:schemeClr val="tx1">
                    <a:lumMod val="65000"/>
                    <a:lumOff val="35000"/>
                  </a:schemeClr>
                </a:solidFill>
                <a:latin typeface="MrEavesXLModOT" panose="020B0603060502020204" charset="0"/>
              </a:rPr>
              <a:t>Step 7 – Interpret your map to explain patterns, trends and relationships. </a:t>
            </a:r>
          </a:p>
          <a:p>
            <a:pPr>
              <a:lnSpc>
                <a:spcPct val="100000"/>
              </a:lnSpc>
            </a:pPr>
            <a:endParaRPr lang="en-AU" sz="2000" dirty="0">
              <a:solidFill>
                <a:schemeClr val="tx1">
                  <a:lumMod val="65000"/>
                  <a:lumOff val="35000"/>
                </a:schemeClr>
              </a:solidFill>
              <a:latin typeface="MrEavesXLModOT" panose="020B0603060502020204" charset="0"/>
            </a:endParaRPr>
          </a:p>
          <a:p>
            <a:pPr>
              <a:lnSpc>
                <a:spcPct val="100000"/>
              </a:lnSpc>
            </a:pPr>
            <a:r>
              <a:rPr lang="en-AU" sz="2000" dirty="0">
                <a:solidFill>
                  <a:schemeClr val="tx1">
                    <a:lumMod val="65000"/>
                    <a:lumOff val="35000"/>
                  </a:schemeClr>
                </a:solidFill>
                <a:latin typeface="MrEavesXLModOT" panose="020B0603060502020204" charset="0"/>
              </a:rPr>
              <a:t>Example: </a:t>
            </a:r>
          </a:p>
          <a:p>
            <a:pPr>
              <a:lnSpc>
                <a:spcPct val="100000"/>
              </a:lnSpc>
            </a:pPr>
            <a:r>
              <a:rPr lang="en-AU" sz="2000" dirty="0">
                <a:solidFill>
                  <a:schemeClr val="tx1">
                    <a:lumMod val="65000"/>
                    <a:lumOff val="35000"/>
                  </a:schemeClr>
                </a:solidFill>
                <a:latin typeface="MrEavesXLModOT" panose="020B0603060502020204" charset="0"/>
              </a:rPr>
              <a:t>The largest amount of food wastage occurs at the northern tip of Latin America with all countries wasting above 80kg/capita/year. The exceptions to this are Belize with 53kg/capita/year and Guatemala with 72kg/capita/year. </a:t>
            </a:r>
          </a:p>
        </p:txBody>
      </p:sp>
      <p:sp>
        <p:nvSpPr>
          <p:cNvPr id="5" name="Title 4">
            <a:extLst>
              <a:ext uri="{FF2B5EF4-FFF2-40B4-BE49-F238E27FC236}">
                <a16:creationId xmlns:a16="http://schemas.microsoft.com/office/drawing/2014/main" id="{B672B071-8260-D048-AB64-5E9B5508342A}"/>
              </a:ext>
            </a:extLst>
          </p:cNvPr>
          <p:cNvSpPr>
            <a:spLocks noGrp="1"/>
          </p:cNvSpPr>
          <p:nvPr>
            <p:ph type="title"/>
          </p:nvPr>
        </p:nvSpPr>
        <p:spPr>
          <a:xfrm>
            <a:off x="1061544" y="767256"/>
            <a:ext cx="10292255" cy="935420"/>
          </a:xfrm>
        </p:spPr>
        <p:txBody>
          <a:bodyPr>
            <a:normAutofit fontScale="90000"/>
          </a:bodyPr>
          <a:lstStyle/>
          <a:p>
            <a:r>
              <a:rPr lang="en-US" sz="4000" b="0" dirty="0"/>
              <a:t>Choropleth Mapping – Example </a:t>
            </a:r>
            <a:br>
              <a:rPr lang="en-US" dirty="0"/>
            </a:br>
            <a:endParaRPr lang="en-AU" dirty="0"/>
          </a:p>
        </p:txBody>
      </p:sp>
      <p:pic>
        <p:nvPicPr>
          <p:cNvPr id="13" name="Content Placeholder 12" descr="Map&#10;&#10;Description automatically generated">
            <a:extLst>
              <a:ext uri="{FF2B5EF4-FFF2-40B4-BE49-F238E27FC236}">
                <a16:creationId xmlns:a16="http://schemas.microsoft.com/office/drawing/2014/main" id="{A7568C1D-0B18-B247-B345-889809B22FBC}"/>
              </a:ext>
            </a:extLst>
          </p:cNvPr>
          <p:cNvPicPr>
            <a:picLocks noGrp="1" noChangeAspect="1"/>
          </p:cNvPicPr>
          <p:nvPr>
            <p:ph sz="half" idx="1"/>
          </p:nvPr>
        </p:nvPicPr>
        <p:blipFill rotWithShape="1">
          <a:blip r:embed="rId2"/>
          <a:srcRect l="45876" t="11170" r="9150" b="11183"/>
          <a:stretch/>
        </p:blipFill>
        <p:spPr>
          <a:xfrm>
            <a:off x="7730359" y="840827"/>
            <a:ext cx="3716131" cy="5131303"/>
          </a:xfrm>
          <a:prstGeom prst="rect">
            <a:avLst/>
          </a:prstGeom>
        </p:spPr>
      </p:pic>
    </p:spTree>
    <p:extLst>
      <p:ext uri="{BB962C8B-B14F-4D97-AF65-F5344CB8AC3E}">
        <p14:creationId xmlns:p14="http://schemas.microsoft.com/office/powerpoint/2010/main" val="446763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B8DC3-C84F-49CD-B3C3-EC13B8BA9481}"/>
              </a:ext>
            </a:extLst>
          </p:cNvPr>
          <p:cNvSpPr>
            <a:spLocks noGrp="1"/>
          </p:cNvSpPr>
          <p:nvPr>
            <p:ph type="title"/>
          </p:nvPr>
        </p:nvSpPr>
        <p:spPr>
          <a:xfrm>
            <a:off x="1072242" y="718456"/>
            <a:ext cx="4056121" cy="531503"/>
          </a:xfrm>
        </p:spPr>
        <p:txBody>
          <a:bodyPr>
            <a:noAutofit/>
          </a:bodyPr>
          <a:lstStyle/>
          <a:p>
            <a:r>
              <a:rPr lang="en-AU" sz="3600" b="0" dirty="0"/>
              <a:t>Your Task</a:t>
            </a:r>
          </a:p>
        </p:txBody>
      </p:sp>
      <p:sp>
        <p:nvSpPr>
          <p:cNvPr id="6" name="Content Placeholder 5">
            <a:extLst>
              <a:ext uri="{FF2B5EF4-FFF2-40B4-BE49-F238E27FC236}">
                <a16:creationId xmlns:a16="http://schemas.microsoft.com/office/drawing/2014/main" id="{39D0486D-1BC3-4AB1-B672-95748A7D1366}"/>
              </a:ext>
            </a:extLst>
          </p:cNvPr>
          <p:cNvSpPr>
            <a:spLocks noGrp="1"/>
          </p:cNvSpPr>
          <p:nvPr>
            <p:ph idx="1"/>
          </p:nvPr>
        </p:nvSpPr>
        <p:spPr>
          <a:xfrm>
            <a:off x="1072242" y="1333948"/>
            <a:ext cx="4553723" cy="4663439"/>
          </a:xfrm>
        </p:spPr>
        <p:txBody>
          <a:bodyPr>
            <a:normAutofit fontScale="85000" lnSpcReduction="20000"/>
          </a:bodyPr>
          <a:lstStyle/>
          <a:p>
            <a:pPr>
              <a:lnSpc>
                <a:spcPct val="110000"/>
              </a:lnSpc>
              <a:spcBef>
                <a:spcPts val="0"/>
              </a:spcBef>
            </a:pPr>
            <a:r>
              <a:rPr lang="en-AU" sz="2400" dirty="0">
                <a:latin typeface="MrEavesXLModOT" panose="020B0603060502020204" charset="0"/>
              </a:rPr>
              <a:t>Create a media campaign for </a:t>
            </a:r>
          </a:p>
          <a:p>
            <a:pPr>
              <a:lnSpc>
                <a:spcPct val="110000"/>
              </a:lnSpc>
              <a:spcBef>
                <a:spcPts val="0"/>
              </a:spcBef>
            </a:pPr>
            <a:r>
              <a:rPr lang="en-AU" sz="2400" dirty="0">
                <a:solidFill>
                  <a:srgbClr val="D04E16"/>
                </a:solidFill>
                <a:latin typeface="MrEavesXLModOT" panose="020B0603060502020204" charset="0"/>
              </a:rPr>
              <a:t>The United Nations International Day of Awareness on Food Loss and Waste Reduction - 29 September </a:t>
            </a:r>
          </a:p>
          <a:p>
            <a:pPr>
              <a:lnSpc>
                <a:spcPct val="120000"/>
              </a:lnSpc>
              <a:spcBef>
                <a:spcPts val="0"/>
              </a:spcBef>
            </a:pPr>
            <a:endParaRPr lang="en-AU" sz="2400" b="1" dirty="0">
              <a:latin typeface="MrEavesXLModOT" panose="020B0603060502020204" charset="0"/>
            </a:endParaRPr>
          </a:p>
          <a:p>
            <a:pPr>
              <a:lnSpc>
                <a:spcPct val="120000"/>
              </a:lnSpc>
              <a:spcBef>
                <a:spcPts val="0"/>
              </a:spcBef>
            </a:pPr>
            <a:r>
              <a:rPr lang="en-AU" sz="2400" dirty="0">
                <a:latin typeface="MrEavesXLModOT" panose="020B0603060502020204" charset="0"/>
              </a:rPr>
              <a:t>Guidelines</a:t>
            </a:r>
            <a:br>
              <a:rPr lang="en-AU" sz="2400" dirty="0">
                <a:latin typeface="MrEavesXLModOT" panose="020B0603060502020204" charset="0"/>
              </a:rPr>
            </a:br>
            <a:endParaRPr lang="en-AU" sz="1000" dirty="0">
              <a:latin typeface="MrEavesXLModOT" panose="020B0603060502020204" charset="0"/>
            </a:endParaRPr>
          </a:p>
          <a:p>
            <a:pPr marL="514350" indent="-514350">
              <a:lnSpc>
                <a:spcPct val="110000"/>
              </a:lnSpc>
              <a:spcBef>
                <a:spcPts val="600"/>
              </a:spcBef>
              <a:buFont typeface="+mj-lt"/>
              <a:buAutoNum type="arabicPeriod"/>
            </a:pPr>
            <a:r>
              <a:rPr lang="en-AU" sz="1800" dirty="0">
                <a:latin typeface="MrEavesXLModOT" panose="020B0603060502020204" charset="0"/>
              </a:rPr>
              <a:t>Work in pairs or small groups</a:t>
            </a:r>
          </a:p>
          <a:p>
            <a:pPr marL="514350" indent="-514350">
              <a:lnSpc>
                <a:spcPct val="110000"/>
              </a:lnSpc>
              <a:spcBef>
                <a:spcPts val="600"/>
              </a:spcBef>
              <a:buFont typeface="+mj-lt"/>
              <a:buAutoNum type="arabicPeriod"/>
            </a:pPr>
            <a:r>
              <a:rPr lang="en-AU" sz="1800" dirty="0">
                <a:latin typeface="MrEavesXLModOT" panose="020B0603060502020204" charset="0"/>
              </a:rPr>
              <a:t>Identify your target audience  - be specific on where you want your message to land.</a:t>
            </a:r>
          </a:p>
          <a:p>
            <a:pPr marL="514350" indent="-514350">
              <a:lnSpc>
                <a:spcPct val="110000"/>
              </a:lnSpc>
              <a:spcBef>
                <a:spcPts val="600"/>
              </a:spcBef>
              <a:buFont typeface="+mj-lt"/>
              <a:buAutoNum type="arabicPeriod"/>
            </a:pPr>
            <a:r>
              <a:rPr lang="en-AU" sz="1800" dirty="0">
                <a:latin typeface="MrEavesXLModOT" panose="020B0603060502020204" charset="0"/>
              </a:rPr>
              <a:t>Select one action or behaviour you want to change or grow an awareness about.</a:t>
            </a:r>
          </a:p>
          <a:p>
            <a:pPr marL="514350" indent="-514350">
              <a:lnSpc>
                <a:spcPct val="110000"/>
              </a:lnSpc>
              <a:spcBef>
                <a:spcPts val="600"/>
              </a:spcBef>
              <a:buFont typeface="+mj-lt"/>
              <a:buAutoNum type="arabicPeriod"/>
            </a:pPr>
            <a:r>
              <a:rPr lang="en-AU" sz="1800" dirty="0">
                <a:latin typeface="MrEavesXLModOT" panose="020B0603060502020204" charset="0"/>
              </a:rPr>
              <a:t>Develop success criteria – how will you know if your campaign is successful?</a:t>
            </a:r>
          </a:p>
          <a:p>
            <a:pPr marL="514350" indent="-514350">
              <a:lnSpc>
                <a:spcPct val="110000"/>
              </a:lnSpc>
              <a:spcBef>
                <a:spcPts val="600"/>
              </a:spcBef>
              <a:buFont typeface="+mj-lt"/>
              <a:buAutoNum type="arabicPeriod"/>
            </a:pPr>
            <a:r>
              <a:rPr lang="en-AU" sz="1800" dirty="0">
                <a:latin typeface="MrEavesXLModOT" panose="020B0603060502020204" charset="0"/>
              </a:rPr>
              <a:t>Produce a media campaign – this could be a video or a PowerPoint (see slide 28 for samples)</a:t>
            </a:r>
          </a:p>
          <a:p>
            <a:pPr marL="514350" indent="-514350">
              <a:lnSpc>
                <a:spcPct val="110000"/>
              </a:lnSpc>
              <a:spcBef>
                <a:spcPts val="600"/>
              </a:spcBef>
              <a:buFont typeface="+mj-lt"/>
              <a:buAutoNum type="arabicPeriod"/>
            </a:pPr>
            <a:r>
              <a:rPr lang="en-AU" sz="1800" dirty="0">
                <a:latin typeface="MrEavesXLModOT" panose="020B0603060502020204" charset="0"/>
              </a:rPr>
              <a:t>Be sure to use data to add depth to your campaign.</a:t>
            </a:r>
          </a:p>
          <a:p>
            <a:pPr marL="514350" indent="-514350">
              <a:buFont typeface="+mj-lt"/>
              <a:buAutoNum type="arabicPeriod"/>
            </a:pPr>
            <a:endParaRPr lang="en-AU" sz="2400" dirty="0"/>
          </a:p>
        </p:txBody>
      </p:sp>
      <p:pic>
        <p:nvPicPr>
          <p:cNvPr id="7" name="Picture 6" descr="A picture containing calendar&#10;&#10;Description automatically generated">
            <a:extLst>
              <a:ext uri="{FF2B5EF4-FFF2-40B4-BE49-F238E27FC236}">
                <a16:creationId xmlns:a16="http://schemas.microsoft.com/office/drawing/2014/main" id="{B3C16A45-E23E-4C89-9DC4-FF7F9AAA59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8465" y="1393244"/>
            <a:ext cx="5182643" cy="4470650"/>
          </a:xfrm>
          <a:prstGeom prst="rect">
            <a:avLst/>
          </a:prstGeom>
          <a:ln>
            <a:noFill/>
          </a:ln>
          <a:effectLst>
            <a:outerShdw blurRad="292100" dist="63500" dir="2700000" algn="tl" rotWithShape="0">
              <a:srgbClr val="333333">
                <a:alpha val="35000"/>
              </a:srgbClr>
            </a:outerShdw>
          </a:effectLst>
        </p:spPr>
      </p:pic>
    </p:spTree>
    <p:extLst>
      <p:ext uri="{BB962C8B-B14F-4D97-AF65-F5344CB8AC3E}">
        <p14:creationId xmlns:p14="http://schemas.microsoft.com/office/powerpoint/2010/main" val="2418068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713BD-459B-463B-9BAE-D2397652226C}"/>
              </a:ext>
            </a:extLst>
          </p:cNvPr>
          <p:cNvSpPr>
            <a:spLocks noGrp="1"/>
          </p:cNvSpPr>
          <p:nvPr>
            <p:ph type="title"/>
          </p:nvPr>
        </p:nvSpPr>
        <p:spPr>
          <a:xfrm>
            <a:off x="1066800" y="713232"/>
            <a:ext cx="9671108" cy="1023039"/>
          </a:xfrm>
        </p:spPr>
        <p:txBody>
          <a:bodyPr/>
          <a:lstStyle/>
          <a:p>
            <a:r>
              <a:rPr lang="en-AU" sz="3600" b="0" dirty="0"/>
              <a:t>Campaign - considerations</a:t>
            </a:r>
            <a:br>
              <a:rPr lang="en-AU" sz="3600" dirty="0"/>
            </a:br>
            <a:endParaRPr lang="en-AU" sz="3600" b="0" dirty="0"/>
          </a:p>
        </p:txBody>
      </p:sp>
      <p:graphicFrame>
        <p:nvGraphicFramePr>
          <p:cNvPr id="5" name="Content Placeholder 4">
            <a:extLst>
              <a:ext uri="{FF2B5EF4-FFF2-40B4-BE49-F238E27FC236}">
                <a16:creationId xmlns:a16="http://schemas.microsoft.com/office/drawing/2014/main" id="{2166E7FF-2310-4879-8681-89AFED39EACF}"/>
              </a:ext>
            </a:extLst>
          </p:cNvPr>
          <p:cNvGraphicFramePr>
            <a:graphicFrameLocks noGrp="1"/>
          </p:cNvGraphicFramePr>
          <p:nvPr>
            <p:ph idx="1"/>
            <p:extLst>
              <p:ext uri="{D42A27DB-BD31-4B8C-83A1-F6EECF244321}">
                <p14:modId xmlns:p14="http://schemas.microsoft.com/office/powerpoint/2010/main" val="17515429"/>
              </p:ext>
            </p:extLst>
          </p:nvPr>
        </p:nvGraphicFramePr>
        <p:xfrm>
          <a:off x="1156716" y="1589775"/>
          <a:ext cx="9486900" cy="4500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729579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3001D-E5E2-48AE-BCC6-432A0AA29480}"/>
              </a:ext>
            </a:extLst>
          </p:cNvPr>
          <p:cNvSpPr>
            <a:spLocks noGrp="1"/>
          </p:cNvSpPr>
          <p:nvPr>
            <p:ph type="title"/>
          </p:nvPr>
        </p:nvSpPr>
        <p:spPr>
          <a:xfrm>
            <a:off x="1055914" y="729344"/>
            <a:ext cx="10297886" cy="1066800"/>
          </a:xfrm>
        </p:spPr>
        <p:txBody>
          <a:bodyPr/>
          <a:lstStyle/>
          <a:p>
            <a:r>
              <a:rPr lang="en-AU" sz="3600" b="0" dirty="0"/>
              <a:t>Examples of media campaigns to raise awareness and create change</a:t>
            </a:r>
          </a:p>
        </p:txBody>
      </p:sp>
      <p:pic>
        <p:nvPicPr>
          <p:cNvPr id="4" name="Online Media 6">
            <a:hlinkClick r:id="" action="ppaction://media"/>
            <a:extLst>
              <a:ext uri="{FF2B5EF4-FFF2-40B4-BE49-F238E27FC236}">
                <a16:creationId xmlns:a16="http://schemas.microsoft.com/office/drawing/2014/main" id="{E9EF4050-9016-4AA2-A473-0CDFF50A93BB}"/>
              </a:ext>
            </a:extLst>
          </p:cNvPr>
          <p:cNvPicPr>
            <a:picLocks noRot="1" noChangeAspect="1"/>
          </p:cNvPicPr>
          <p:nvPr>
            <a:videoFile r:link="rId1"/>
          </p:nvPr>
        </p:nvPicPr>
        <p:blipFill>
          <a:blip r:embed="rId5">
            <a:extLst>
              <a:ext uri="{28A0092B-C50C-407E-A947-70E740481C1C}">
                <a14:useLocalDpi xmlns:a14="http://schemas.microsoft.com/office/drawing/2010/main" val="0"/>
              </a:ext>
            </a:extLst>
          </a:blip>
          <a:srcRect/>
          <a:stretch/>
        </p:blipFill>
        <p:spPr>
          <a:xfrm>
            <a:off x="1055914" y="2514506"/>
            <a:ext cx="3352997" cy="2233179"/>
          </a:xfrm>
          <a:prstGeom prst="rect">
            <a:avLst/>
          </a:prstGeom>
        </p:spPr>
      </p:pic>
      <p:sp>
        <p:nvSpPr>
          <p:cNvPr id="5" name="TextBox 4">
            <a:extLst>
              <a:ext uri="{FF2B5EF4-FFF2-40B4-BE49-F238E27FC236}">
                <a16:creationId xmlns:a16="http://schemas.microsoft.com/office/drawing/2014/main" id="{C5338FE9-7371-42E3-A369-9B375938347F}"/>
              </a:ext>
            </a:extLst>
          </p:cNvPr>
          <p:cNvSpPr txBox="1"/>
          <p:nvPr/>
        </p:nvSpPr>
        <p:spPr>
          <a:xfrm>
            <a:off x="956306" y="4834933"/>
            <a:ext cx="3386907" cy="246221"/>
          </a:xfrm>
          <a:prstGeom prst="rect">
            <a:avLst/>
          </a:prstGeom>
          <a:noFill/>
        </p:spPr>
        <p:txBody>
          <a:bodyPr wrap="square">
            <a:spAutoFit/>
          </a:bodyPr>
          <a:lstStyle/>
          <a:p>
            <a:r>
              <a:rPr lang="en-AU" sz="1000" b="1" dirty="0">
                <a:solidFill>
                  <a:srgbClr val="098379"/>
                </a:solidFill>
                <a:latin typeface="MrEavesXLModOT" panose="020B0603060502020204" pitchFamily="34" charset="0"/>
                <a:hlinkClick r:id="rId6">
                  <a:extLst>
                    <a:ext uri="{A12FA001-AC4F-418D-AE19-62706E023703}">
                      <ahyp:hlinkClr xmlns:ahyp="http://schemas.microsoft.com/office/drawing/2018/hyperlinkcolor" val="tx"/>
                    </a:ext>
                  </a:extLst>
                </a:hlinkClick>
              </a:rPr>
              <a:t>https://www.youtube.com/watch?v=b7nocIenCYg&amp;t=11s</a:t>
            </a:r>
            <a:endParaRPr lang="en-AU" sz="1000" b="1" dirty="0">
              <a:solidFill>
                <a:srgbClr val="098379"/>
              </a:solidFill>
              <a:latin typeface="MrEavesXLModOT" panose="020B0603060502020204" pitchFamily="34" charset="0"/>
            </a:endParaRPr>
          </a:p>
        </p:txBody>
      </p:sp>
      <p:pic>
        <p:nvPicPr>
          <p:cNvPr id="6" name="Online Media 3">
            <a:hlinkClick r:id="" action="ppaction://media"/>
            <a:extLst>
              <a:ext uri="{FF2B5EF4-FFF2-40B4-BE49-F238E27FC236}">
                <a16:creationId xmlns:a16="http://schemas.microsoft.com/office/drawing/2014/main" id="{4ACE8880-BCC2-4019-ACCC-8F152F086A4A}"/>
              </a:ext>
            </a:extLst>
          </p:cNvPr>
          <p:cNvPicPr>
            <a:picLocks noRot="1" noChangeAspect="1"/>
          </p:cNvPicPr>
          <p:nvPr>
            <a:videoFile r:link="rId2"/>
          </p:nvPr>
        </p:nvPicPr>
        <p:blipFill rotWithShape="1">
          <a:blip r:embed="rId7">
            <a:extLst>
              <a:ext uri="{28A0092B-C50C-407E-A947-70E740481C1C}">
                <a14:useLocalDpi xmlns:a14="http://schemas.microsoft.com/office/drawing/2010/main" val="0"/>
              </a:ext>
            </a:extLst>
          </a:blip>
          <a:srcRect r="19536"/>
          <a:stretch/>
        </p:blipFill>
        <p:spPr>
          <a:xfrm>
            <a:off x="4528358" y="2514506"/>
            <a:ext cx="3352997" cy="2230628"/>
          </a:xfrm>
          <a:prstGeom prst="rect">
            <a:avLst/>
          </a:prstGeom>
        </p:spPr>
      </p:pic>
      <p:sp>
        <p:nvSpPr>
          <p:cNvPr id="7" name="TextBox 6">
            <a:extLst>
              <a:ext uri="{FF2B5EF4-FFF2-40B4-BE49-F238E27FC236}">
                <a16:creationId xmlns:a16="http://schemas.microsoft.com/office/drawing/2014/main" id="{05455F16-9F5F-404D-8ED1-429375026254}"/>
              </a:ext>
            </a:extLst>
          </p:cNvPr>
          <p:cNvSpPr txBox="1"/>
          <p:nvPr/>
        </p:nvSpPr>
        <p:spPr>
          <a:xfrm>
            <a:off x="4428255" y="4844269"/>
            <a:ext cx="3567105" cy="246221"/>
          </a:xfrm>
          <a:prstGeom prst="rect">
            <a:avLst/>
          </a:prstGeom>
          <a:noFill/>
        </p:spPr>
        <p:txBody>
          <a:bodyPr wrap="square">
            <a:spAutoFit/>
          </a:bodyPr>
          <a:lstStyle/>
          <a:p>
            <a:r>
              <a:rPr lang="en-AU" sz="1000" b="1" dirty="0">
                <a:solidFill>
                  <a:srgbClr val="098379"/>
                </a:solidFill>
                <a:latin typeface="MrEavesXLModOT" panose="020B0603060502020204" pitchFamily="34" charset="0"/>
                <a:hlinkClick r:id="rId8">
                  <a:extLst>
                    <a:ext uri="{A12FA001-AC4F-418D-AE19-62706E023703}">
                      <ahyp:hlinkClr xmlns:ahyp="http://schemas.microsoft.com/office/drawing/2018/hyperlinkcolor" val="tx"/>
                    </a:ext>
                  </a:extLst>
                </a:hlinkClick>
              </a:rPr>
              <a:t>https://www.youtube.com/watch?v=ZvOMMURrBMY&amp;t=120s</a:t>
            </a:r>
            <a:endParaRPr lang="en-AU" sz="1000" b="1" dirty="0">
              <a:solidFill>
                <a:srgbClr val="098379"/>
              </a:solidFill>
              <a:latin typeface="MrEavesXLModOT" panose="020B0603060502020204" pitchFamily="34" charset="0"/>
            </a:endParaRPr>
          </a:p>
        </p:txBody>
      </p:sp>
      <p:pic>
        <p:nvPicPr>
          <p:cNvPr id="8" name="Online Media 4">
            <a:hlinkClick r:id="" action="ppaction://media"/>
            <a:extLst>
              <a:ext uri="{FF2B5EF4-FFF2-40B4-BE49-F238E27FC236}">
                <a16:creationId xmlns:a16="http://schemas.microsoft.com/office/drawing/2014/main" id="{F50C9A5C-B680-4A22-A196-28A3B8CF2D15}"/>
              </a:ext>
            </a:extLst>
          </p:cNvPr>
          <p:cNvPicPr>
            <a:picLocks noGrp="1" noRot="1" noChangeAspect="1"/>
          </p:cNvPicPr>
          <p:nvPr>
            <p:ph idx="1"/>
            <a:videoFile r:link="rId3"/>
          </p:nvPr>
        </p:nvPicPr>
        <p:blipFill>
          <a:blip r:embed="rId9">
            <a:extLst>
              <a:ext uri="{28A0092B-C50C-407E-A947-70E740481C1C}">
                <a14:useLocalDpi xmlns:a14="http://schemas.microsoft.com/office/drawing/2010/main" val="0"/>
              </a:ext>
            </a:extLst>
          </a:blip>
          <a:srcRect/>
          <a:stretch/>
        </p:blipFill>
        <p:spPr>
          <a:xfrm>
            <a:off x="8000803" y="2514506"/>
            <a:ext cx="3352997" cy="2220639"/>
          </a:xfrm>
          <a:prstGeom prst="rect">
            <a:avLst/>
          </a:prstGeom>
        </p:spPr>
      </p:pic>
      <p:sp>
        <p:nvSpPr>
          <p:cNvPr id="10" name="TextBox 9">
            <a:extLst>
              <a:ext uri="{FF2B5EF4-FFF2-40B4-BE49-F238E27FC236}">
                <a16:creationId xmlns:a16="http://schemas.microsoft.com/office/drawing/2014/main" id="{D6818DBE-ED23-475B-8359-50C9C406A01F}"/>
              </a:ext>
            </a:extLst>
          </p:cNvPr>
          <p:cNvSpPr txBox="1"/>
          <p:nvPr/>
        </p:nvSpPr>
        <p:spPr>
          <a:xfrm>
            <a:off x="7913040" y="4833881"/>
            <a:ext cx="3435317" cy="400110"/>
          </a:xfrm>
          <a:prstGeom prst="rect">
            <a:avLst/>
          </a:prstGeom>
          <a:noFill/>
        </p:spPr>
        <p:txBody>
          <a:bodyPr wrap="square">
            <a:spAutoFit/>
          </a:bodyPr>
          <a:lstStyle/>
          <a:p>
            <a:r>
              <a:rPr lang="en-AU" sz="1000" b="1" u="sng" dirty="0">
                <a:solidFill>
                  <a:srgbClr val="098379"/>
                </a:solidFill>
                <a:latin typeface="MrEavesXLModOT" panose="020B0603060502020204" pitchFamily="34" charset="0"/>
                <a:hlinkClick r:id="rId10">
                  <a:extLst>
                    <a:ext uri="{A12FA001-AC4F-418D-AE19-62706E023703}">
                      <ahyp:hlinkClr xmlns:ahyp="http://schemas.microsoft.com/office/drawing/2018/hyperlinkcolor" val="tx"/>
                    </a:ext>
                  </a:extLst>
                </a:hlinkClick>
              </a:rPr>
              <a:t>https://</a:t>
            </a:r>
            <a:r>
              <a:rPr lang="en-AU" sz="1000" b="1" u="sng" dirty="0" err="1">
                <a:solidFill>
                  <a:srgbClr val="098379"/>
                </a:solidFill>
                <a:latin typeface="MrEavesXLModOT" panose="020B0603060502020204" pitchFamily="34" charset="0"/>
                <a:hlinkClick r:id="rId10">
                  <a:extLst>
                    <a:ext uri="{A12FA001-AC4F-418D-AE19-62706E023703}">
                      <ahyp:hlinkClr xmlns:ahyp="http://schemas.microsoft.com/office/drawing/2018/hyperlinkcolor" val="tx"/>
                    </a:ext>
                  </a:extLst>
                </a:hlinkClick>
              </a:rPr>
              <a:t>www.youtube.com</a:t>
            </a:r>
            <a:r>
              <a:rPr lang="en-AU" sz="1000" b="1" u="sng" dirty="0">
                <a:solidFill>
                  <a:srgbClr val="098379"/>
                </a:solidFill>
                <a:latin typeface="MrEavesXLModOT" panose="020B0603060502020204" pitchFamily="34" charset="0"/>
                <a:hlinkClick r:id="rId10">
                  <a:extLst>
                    <a:ext uri="{A12FA001-AC4F-418D-AE19-62706E023703}">
                      <ahyp:hlinkClr xmlns:ahyp="http://schemas.microsoft.com/office/drawing/2018/hyperlinkcolor" val="tx"/>
                    </a:ext>
                  </a:extLst>
                </a:hlinkClick>
              </a:rPr>
              <a:t>/</a:t>
            </a:r>
            <a:r>
              <a:rPr lang="en-AU" sz="1000" b="1" u="sng" dirty="0" err="1">
                <a:solidFill>
                  <a:srgbClr val="098379"/>
                </a:solidFill>
                <a:latin typeface="MrEavesXLModOT" panose="020B0603060502020204" pitchFamily="34" charset="0"/>
                <a:hlinkClick r:id="rId10">
                  <a:extLst>
                    <a:ext uri="{A12FA001-AC4F-418D-AE19-62706E023703}">
                      <ahyp:hlinkClr xmlns:ahyp="http://schemas.microsoft.com/office/drawing/2018/hyperlinkcolor" val="tx"/>
                    </a:ext>
                  </a:extLst>
                </a:hlinkClick>
              </a:rPr>
              <a:t>watch?v</a:t>
            </a:r>
            <a:r>
              <a:rPr lang="en-AU" sz="1000" b="1" u="sng" dirty="0">
                <a:solidFill>
                  <a:srgbClr val="098379"/>
                </a:solidFill>
                <a:latin typeface="MrEavesXLModOT" panose="020B0603060502020204" pitchFamily="34" charset="0"/>
                <a:hlinkClick r:id="rId10">
                  <a:extLst>
                    <a:ext uri="{A12FA001-AC4F-418D-AE19-62706E023703}">
                      <ahyp:hlinkClr xmlns:ahyp="http://schemas.microsoft.com/office/drawing/2018/hyperlinkcolor" val="tx"/>
                    </a:ext>
                  </a:extLst>
                </a:hlinkClick>
              </a:rPr>
              <a:t>=o-MLULKFae4</a:t>
            </a:r>
            <a:endParaRPr lang="en-AU" sz="1000" b="1" u="sng" dirty="0">
              <a:solidFill>
                <a:srgbClr val="098379"/>
              </a:solidFill>
              <a:latin typeface="MrEavesXLModOT" panose="020B0603060502020204" pitchFamily="34" charset="0"/>
            </a:endParaRPr>
          </a:p>
          <a:p>
            <a:endParaRPr lang="en-AU" sz="1000" b="1" dirty="0">
              <a:solidFill>
                <a:srgbClr val="098379"/>
              </a:solidFill>
              <a:latin typeface="MrEavesXLModOT" panose="020B0603060502020204" pitchFamily="34" charset="0"/>
            </a:endParaRPr>
          </a:p>
        </p:txBody>
      </p:sp>
    </p:spTree>
    <p:extLst>
      <p:ext uri="{BB962C8B-B14F-4D97-AF65-F5344CB8AC3E}">
        <p14:creationId xmlns:p14="http://schemas.microsoft.com/office/powerpoint/2010/main" val="872371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6"/>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video>
              <p:cMediaNode vol="80000">
                <p:cTn id="20" fill="hold" display="0">
                  <p:stCondLst>
                    <p:cond delay="indefinite"/>
                  </p:stCondLst>
                </p:cTn>
                <p:tgtEl>
                  <p:spTgt spid="4"/>
                </p:tgtEl>
              </p:cMediaNode>
            </p:video>
            <p:seq concurrent="1" nextAc="seek">
              <p:cTn id="21" restart="whenNotActive" fill="hold" evtFilter="cancelBubble" nodeType="interactiveSeq">
                <p:stCondLst>
                  <p:cond evt="onClick" delay="0">
                    <p:tgtEl>
                      <p:spTgt spid="6"/>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6"/>
                                        </p:tgtEl>
                                      </p:cBhvr>
                                    </p:cmd>
                                  </p:childTnLst>
                                </p:cTn>
                              </p:par>
                            </p:childTnLst>
                          </p:cTn>
                        </p:par>
                      </p:childTnLst>
                    </p:cTn>
                  </p:par>
                </p:childTnLst>
              </p:cTn>
              <p:nextCondLst>
                <p:cond evt="onClick" delay="0">
                  <p:tgtEl>
                    <p:spTgt spid="6"/>
                  </p:tgtEl>
                </p:cond>
              </p:nextCondLst>
            </p:seq>
            <p:video>
              <p:cMediaNode vol="80000">
                <p:cTn id="26" fill="hold" display="0">
                  <p:stCondLst>
                    <p:cond delay="indefinite"/>
                  </p:stCondLst>
                </p:cTn>
                <p:tgtEl>
                  <p:spTgt spid="6"/>
                </p:tgtEl>
              </p:cMediaNode>
            </p:video>
            <p:seq concurrent="1" nextAc="seek">
              <p:cTn id="27" restart="whenNotActive" fill="hold" evtFilter="cancelBubble" nodeType="interactiveSeq">
                <p:stCondLst>
                  <p:cond evt="onClick" delay="0">
                    <p:tgtEl>
                      <p:spTgt spid="8"/>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8"/>
                                        </p:tgtEl>
                                      </p:cBhvr>
                                    </p:cmd>
                                  </p:childTnLst>
                                </p:cTn>
                              </p:par>
                            </p:childTnLst>
                          </p:cTn>
                        </p:par>
                      </p:childTnLst>
                    </p:cTn>
                  </p:par>
                </p:childTnLst>
              </p:cTn>
              <p:nextCondLst>
                <p:cond evt="onClick" delay="0">
                  <p:tgtEl>
                    <p:spTgt spid="8"/>
                  </p:tgtEl>
                </p:cond>
              </p:nextCondLst>
            </p:seq>
            <p:video>
              <p:cMediaNode vol="80000">
                <p:cTn id="32" fill="hold" display="0">
                  <p:stCondLst>
                    <p:cond delay="indefinite"/>
                  </p:stCondLst>
                </p:cTn>
                <p:tgtEl>
                  <p:spTgt spid="8"/>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1925C-00D3-9D74-051F-573C853AF6DB}"/>
              </a:ext>
            </a:extLst>
          </p:cNvPr>
          <p:cNvSpPr>
            <a:spLocks noGrp="1"/>
          </p:cNvSpPr>
          <p:nvPr>
            <p:ph type="title"/>
          </p:nvPr>
        </p:nvSpPr>
        <p:spPr>
          <a:xfrm>
            <a:off x="838200" y="433443"/>
            <a:ext cx="10515600" cy="311529"/>
          </a:xfrm>
        </p:spPr>
        <p:txBody>
          <a:bodyPr/>
          <a:lstStyle/>
          <a:p>
            <a:r>
              <a:rPr lang="en-AU" sz="2000" b="0" kern="0" cap="all" spc="75" dirty="0">
                <a:solidFill>
                  <a:schemeClr val="accent2"/>
                </a:solidFill>
                <a:effectLst/>
                <a:latin typeface="MrEavesXLModOT" panose="020B0603060502020204" charset="0"/>
                <a:cs typeface="Times New Roman" panose="02020603050405020304" pitchFamily="18" charset="0"/>
              </a:rPr>
              <a:t>Module 7: Climate Smart Technologies – campaign Rubric (Geography)</a:t>
            </a:r>
            <a:endParaRPr lang="en-AU" sz="2000" b="0" dirty="0">
              <a:solidFill>
                <a:schemeClr val="accent2"/>
              </a:solidFill>
              <a:latin typeface="MrEavesXLModOT" panose="020B0603060502020204" charset="0"/>
            </a:endParaRPr>
          </a:p>
        </p:txBody>
      </p:sp>
      <p:graphicFrame>
        <p:nvGraphicFramePr>
          <p:cNvPr id="4" name="Table 4">
            <a:extLst>
              <a:ext uri="{FF2B5EF4-FFF2-40B4-BE49-F238E27FC236}">
                <a16:creationId xmlns:a16="http://schemas.microsoft.com/office/drawing/2014/main" id="{15F94A46-30AB-A00F-ED50-85C6BB0B9913}"/>
              </a:ext>
            </a:extLst>
          </p:cNvPr>
          <p:cNvGraphicFramePr>
            <a:graphicFrameLocks noGrp="1"/>
          </p:cNvGraphicFramePr>
          <p:nvPr>
            <p:ph idx="1"/>
            <p:extLst>
              <p:ext uri="{D42A27DB-BD31-4B8C-83A1-F6EECF244321}">
                <p14:modId xmlns:p14="http://schemas.microsoft.com/office/powerpoint/2010/main" val="1148342449"/>
              </p:ext>
            </p:extLst>
          </p:nvPr>
        </p:nvGraphicFramePr>
        <p:xfrm>
          <a:off x="838200" y="991339"/>
          <a:ext cx="10765536" cy="5056839"/>
        </p:xfrm>
        <a:graphic>
          <a:graphicData uri="http://schemas.openxmlformats.org/drawingml/2006/table">
            <a:tbl>
              <a:tblPr firstRow="1" bandRow="1">
                <a:tableStyleId>{5C22544A-7EE6-4342-B048-85BDC9FD1C3A}</a:tableStyleId>
              </a:tblPr>
              <a:tblGrid>
                <a:gridCol w="1364226">
                  <a:extLst>
                    <a:ext uri="{9D8B030D-6E8A-4147-A177-3AD203B41FA5}">
                      <a16:colId xmlns:a16="http://schemas.microsoft.com/office/drawing/2014/main" val="954017965"/>
                    </a:ext>
                  </a:extLst>
                </a:gridCol>
                <a:gridCol w="1880262">
                  <a:extLst>
                    <a:ext uri="{9D8B030D-6E8A-4147-A177-3AD203B41FA5}">
                      <a16:colId xmlns:a16="http://schemas.microsoft.com/office/drawing/2014/main" val="2555550172"/>
                    </a:ext>
                  </a:extLst>
                </a:gridCol>
                <a:gridCol w="1880262">
                  <a:extLst>
                    <a:ext uri="{9D8B030D-6E8A-4147-A177-3AD203B41FA5}">
                      <a16:colId xmlns:a16="http://schemas.microsoft.com/office/drawing/2014/main" val="693199215"/>
                    </a:ext>
                  </a:extLst>
                </a:gridCol>
                <a:gridCol w="1880262">
                  <a:extLst>
                    <a:ext uri="{9D8B030D-6E8A-4147-A177-3AD203B41FA5}">
                      <a16:colId xmlns:a16="http://schemas.microsoft.com/office/drawing/2014/main" val="1190821570"/>
                    </a:ext>
                  </a:extLst>
                </a:gridCol>
                <a:gridCol w="1880262">
                  <a:extLst>
                    <a:ext uri="{9D8B030D-6E8A-4147-A177-3AD203B41FA5}">
                      <a16:colId xmlns:a16="http://schemas.microsoft.com/office/drawing/2014/main" val="1411263258"/>
                    </a:ext>
                  </a:extLst>
                </a:gridCol>
                <a:gridCol w="1880262">
                  <a:extLst>
                    <a:ext uri="{9D8B030D-6E8A-4147-A177-3AD203B41FA5}">
                      <a16:colId xmlns:a16="http://schemas.microsoft.com/office/drawing/2014/main" val="727258960"/>
                    </a:ext>
                  </a:extLst>
                </a:gridCol>
              </a:tblGrid>
              <a:tr h="320040">
                <a:tc>
                  <a:txBody>
                    <a:bodyPr/>
                    <a:lstStyle/>
                    <a:p>
                      <a:pPr marL="228600" algn="ctr">
                        <a:lnSpc>
                          <a:spcPct val="115000"/>
                        </a:lnSpc>
                        <a:spcBef>
                          <a:spcPts val="500"/>
                        </a:spcBef>
                        <a:spcAft>
                          <a:spcPts val="1000"/>
                        </a:spcAft>
                      </a:pPr>
                      <a:r>
                        <a:rPr lang="en-AU" sz="1100" b="1" dirty="0">
                          <a:effectLst/>
                          <a:latin typeface="Calibri" panose="020F0502020204030204" pitchFamily="34" charset="0"/>
                          <a:ea typeface="Yu Gothic" panose="020B0400000000000000" pitchFamily="34" charset="-128"/>
                          <a:cs typeface="Times New Roman" panose="02020603050405020304" pitchFamily="18" charset="0"/>
                        </a:rPr>
                        <a:t> </a:t>
                      </a:r>
                      <a:endParaRPr lang="en-AU" sz="1100" dirty="0">
                        <a:effectLst/>
                        <a:latin typeface="Calibri" panose="020F0502020204030204" pitchFamily="34" charset="0"/>
                        <a:ea typeface="Yu Gothic" panose="020B0400000000000000" pitchFamily="34" charset="-128"/>
                        <a:cs typeface="Times New Roman" panose="02020603050405020304" pitchFamily="18" charset="0"/>
                      </a:endParaRPr>
                    </a:p>
                  </a:txBody>
                  <a:tcPr marL="0" marR="68580" marT="0" marB="0" anchor="ctr"/>
                </a:tc>
                <a:tc>
                  <a:txBody>
                    <a:bodyPr/>
                    <a:lstStyle/>
                    <a:p>
                      <a:pPr marL="90170" algn="ctr">
                        <a:lnSpc>
                          <a:spcPct val="115000"/>
                        </a:lnSpc>
                        <a:spcBef>
                          <a:spcPts val="500"/>
                        </a:spcBef>
                        <a:spcAft>
                          <a:spcPts val="1000"/>
                        </a:spcAft>
                      </a:pPr>
                      <a:r>
                        <a:rPr lang="en-AU" sz="1100" b="1" dirty="0">
                          <a:solidFill>
                            <a:srgbClr val="000000"/>
                          </a:solidFill>
                          <a:effectLst/>
                          <a:latin typeface="Calibri" panose="020F0502020204030204" pitchFamily="34" charset="0"/>
                          <a:ea typeface="Yu Gothic" panose="020B0400000000000000" pitchFamily="34" charset="-128"/>
                          <a:cs typeface="Times New Roman" panose="02020603050405020304" pitchFamily="18" charset="0"/>
                        </a:rPr>
                        <a:t>A</a:t>
                      </a:r>
                      <a:endParaRPr lang="en-AU" sz="1100" dirty="0">
                        <a:effectLst/>
                        <a:latin typeface="Calibri" panose="020F0502020204030204" pitchFamily="34" charset="0"/>
                        <a:ea typeface="Yu Gothic" panose="020B0400000000000000" pitchFamily="34" charset="-128"/>
                        <a:cs typeface="Times New Roman" panose="02020603050405020304" pitchFamily="18" charset="0"/>
                      </a:endParaRPr>
                    </a:p>
                  </a:txBody>
                  <a:tcPr marL="0" marR="68580" marT="0" marB="0" anchor="ctr"/>
                </a:tc>
                <a:tc>
                  <a:txBody>
                    <a:bodyPr/>
                    <a:lstStyle/>
                    <a:p>
                      <a:pPr marL="90170" algn="ctr">
                        <a:lnSpc>
                          <a:spcPct val="115000"/>
                        </a:lnSpc>
                        <a:spcBef>
                          <a:spcPts val="500"/>
                        </a:spcBef>
                        <a:spcAft>
                          <a:spcPts val="1000"/>
                        </a:spcAft>
                      </a:pPr>
                      <a:r>
                        <a:rPr lang="en-AU" sz="1100" b="1" dirty="0">
                          <a:solidFill>
                            <a:srgbClr val="000000"/>
                          </a:solidFill>
                          <a:effectLst/>
                          <a:latin typeface="Calibri" panose="020F0502020204030204" pitchFamily="34" charset="0"/>
                          <a:ea typeface="Yu Gothic" panose="020B0400000000000000" pitchFamily="34" charset="-128"/>
                          <a:cs typeface="Times New Roman" panose="02020603050405020304" pitchFamily="18" charset="0"/>
                        </a:rPr>
                        <a:t>B</a:t>
                      </a:r>
                      <a:endParaRPr lang="en-AU" sz="1100" dirty="0">
                        <a:effectLst/>
                        <a:latin typeface="Calibri" panose="020F0502020204030204" pitchFamily="34" charset="0"/>
                        <a:ea typeface="Yu Gothic" panose="020B0400000000000000" pitchFamily="34" charset="-128"/>
                        <a:cs typeface="Times New Roman" panose="02020603050405020304" pitchFamily="18" charset="0"/>
                      </a:endParaRPr>
                    </a:p>
                  </a:txBody>
                  <a:tcPr marL="0" marR="68580" marT="0" marB="0" anchor="ctr"/>
                </a:tc>
                <a:tc>
                  <a:txBody>
                    <a:bodyPr/>
                    <a:lstStyle/>
                    <a:p>
                      <a:pPr marL="90170" algn="ctr">
                        <a:lnSpc>
                          <a:spcPct val="115000"/>
                        </a:lnSpc>
                        <a:spcBef>
                          <a:spcPts val="500"/>
                        </a:spcBef>
                        <a:spcAft>
                          <a:spcPts val="1000"/>
                        </a:spcAft>
                      </a:pPr>
                      <a:r>
                        <a:rPr lang="en-AU" sz="1100" b="1" dirty="0">
                          <a:solidFill>
                            <a:srgbClr val="000000"/>
                          </a:solidFill>
                          <a:effectLst/>
                          <a:latin typeface="Calibri" panose="020F0502020204030204" pitchFamily="34" charset="0"/>
                          <a:ea typeface="Yu Gothic" panose="020B0400000000000000" pitchFamily="34" charset="-128"/>
                          <a:cs typeface="Times New Roman" panose="02020603050405020304" pitchFamily="18" charset="0"/>
                        </a:rPr>
                        <a:t>C</a:t>
                      </a:r>
                      <a:endParaRPr lang="en-AU" sz="1100" dirty="0">
                        <a:effectLst/>
                        <a:latin typeface="Calibri" panose="020F0502020204030204" pitchFamily="34" charset="0"/>
                        <a:ea typeface="Yu Gothic" panose="020B0400000000000000" pitchFamily="34" charset="-128"/>
                        <a:cs typeface="Times New Roman" panose="02020603050405020304" pitchFamily="18" charset="0"/>
                      </a:endParaRPr>
                    </a:p>
                  </a:txBody>
                  <a:tcPr marL="0" marR="68580" marT="0" marB="0" anchor="ctr"/>
                </a:tc>
                <a:tc>
                  <a:txBody>
                    <a:bodyPr/>
                    <a:lstStyle/>
                    <a:p>
                      <a:pPr marL="90170" algn="ctr">
                        <a:lnSpc>
                          <a:spcPct val="115000"/>
                        </a:lnSpc>
                        <a:spcBef>
                          <a:spcPts val="500"/>
                        </a:spcBef>
                        <a:spcAft>
                          <a:spcPts val="1000"/>
                        </a:spcAft>
                      </a:pPr>
                      <a:r>
                        <a:rPr lang="en-AU" sz="1100" b="1" dirty="0">
                          <a:solidFill>
                            <a:srgbClr val="000000"/>
                          </a:solidFill>
                          <a:effectLst/>
                          <a:latin typeface="Calibri" panose="020F0502020204030204" pitchFamily="34" charset="0"/>
                          <a:ea typeface="Yu Gothic" panose="020B0400000000000000" pitchFamily="34" charset="-128"/>
                          <a:cs typeface="Times New Roman" panose="02020603050405020304" pitchFamily="18" charset="0"/>
                        </a:rPr>
                        <a:t>D</a:t>
                      </a:r>
                      <a:endParaRPr lang="en-AU" sz="1100" dirty="0">
                        <a:effectLst/>
                        <a:latin typeface="Calibri" panose="020F0502020204030204" pitchFamily="34" charset="0"/>
                        <a:ea typeface="Yu Gothic" panose="020B0400000000000000" pitchFamily="34" charset="-128"/>
                        <a:cs typeface="Times New Roman" panose="02020603050405020304" pitchFamily="18" charset="0"/>
                      </a:endParaRPr>
                    </a:p>
                  </a:txBody>
                  <a:tcPr marL="0" marR="68580" marT="0" marB="0" anchor="ctr"/>
                </a:tc>
                <a:tc>
                  <a:txBody>
                    <a:bodyPr/>
                    <a:lstStyle/>
                    <a:p>
                      <a:pPr marL="90170" algn="ctr">
                        <a:lnSpc>
                          <a:spcPct val="115000"/>
                        </a:lnSpc>
                        <a:spcBef>
                          <a:spcPts val="500"/>
                        </a:spcBef>
                        <a:spcAft>
                          <a:spcPts val="1000"/>
                        </a:spcAft>
                      </a:pPr>
                      <a:r>
                        <a:rPr lang="en-AU" sz="1100" b="1" dirty="0">
                          <a:solidFill>
                            <a:srgbClr val="000000"/>
                          </a:solidFill>
                          <a:effectLst/>
                          <a:latin typeface="Calibri" panose="020F0502020204030204" pitchFamily="34" charset="0"/>
                          <a:ea typeface="Yu Gothic" panose="020B0400000000000000" pitchFamily="34" charset="-128"/>
                          <a:cs typeface="Times New Roman" panose="02020603050405020304" pitchFamily="18" charset="0"/>
                        </a:rPr>
                        <a:t>E</a:t>
                      </a:r>
                      <a:endParaRPr lang="en-AU" sz="1100" dirty="0">
                        <a:effectLst/>
                        <a:latin typeface="Calibri" panose="020F0502020204030204" pitchFamily="34" charset="0"/>
                        <a:ea typeface="Yu Gothic" panose="020B0400000000000000" pitchFamily="34" charset="-128"/>
                        <a:cs typeface="Times New Roman" panose="02020603050405020304" pitchFamily="18" charset="0"/>
                      </a:endParaRPr>
                    </a:p>
                  </a:txBody>
                  <a:tcPr marL="0" marR="68580" marT="0" marB="0" anchor="ctr"/>
                </a:tc>
                <a:extLst>
                  <a:ext uri="{0D108BD9-81ED-4DB2-BD59-A6C34878D82A}">
                    <a16:rowId xmlns:a16="http://schemas.microsoft.com/office/drawing/2014/main" val="397099251"/>
                  </a:ext>
                </a:extLst>
              </a:tr>
              <a:tr h="216662">
                <a:tc rowSpan="2">
                  <a:txBody>
                    <a:bodyPr/>
                    <a:lstStyle/>
                    <a:p>
                      <a:pPr marL="71755" marR="71755" algn="ctr">
                        <a:lnSpc>
                          <a:spcPct val="115000"/>
                        </a:lnSpc>
                        <a:spcBef>
                          <a:spcPts val="500"/>
                        </a:spcBef>
                        <a:spcAft>
                          <a:spcPts val="1000"/>
                        </a:spcAft>
                      </a:pPr>
                      <a:r>
                        <a:rPr lang="en-AU" sz="1000" dirty="0">
                          <a:effectLst/>
                          <a:latin typeface="Calibri" panose="020F0502020204030204" pitchFamily="34" charset="0"/>
                          <a:ea typeface="Yu Gothic" panose="020B0400000000000000" pitchFamily="34" charset="-128"/>
                          <a:cs typeface="Times New Roman" panose="02020603050405020304" pitchFamily="18" charset="0"/>
                        </a:rPr>
                        <a:t>Knowledge and understanding</a:t>
                      </a:r>
                      <a:endParaRPr lang="en-AU" sz="1200" dirty="0">
                        <a:effectLst/>
                        <a:latin typeface="Calibri" panose="020F0502020204030204" pitchFamily="34" charset="0"/>
                        <a:ea typeface="Yu Gothic" panose="020B0400000000000000" pitchFamily="34" charset="-128"/>
                        <a:cs typeface="Times New Roman" panose="02020603050405020304" pitchFamily="18" charset="0"/>
                      </a:endParaRPr>
                    </a:p>
                  </a:txBody>
                  <a:tcPr marL="0" marR="68580" marT="0" marB="0"/>
                </a:tc>
                <a:tc>
                  <a:txBody>
                    <a:bodyPr/>
                    <a:lstStyle/>
                    <a:p>
                      <a:pPr marL="90170">
                        <a:lnSpc>
                          <a:spcPct val="115000"/>
                        </a:lnSpc>
                        <a:spcBef>
                          <a:spcPts val="500"/>
                        </a:spcBef>
                        <a:spcAft>
                          <a:spcPts val="1000"/>
                        </a:spcAft>
                      </a:pPr>
                      <a:r>
                        <a:rPr lang="en-AU" sz="800" dirty="0">
                          <a:effectLst/>
                          <a:latin typeface="Calibri" panose="020F0502020204030204" pitchFamily="34" charset="0"/>
                          <a:ea typeface="Yu Gothic" panose="020B0400000000000000" pitchFamily="34" charset="-128"/>
                          <a:cs typeface="Times New Roman" panose="02020603050405020304" pitchFamily="18" charset="0"/>
                        </a:rPr>
                        <a:t>comprehensive explanation of a food loss and waste reduction behaviour or action</a:t>
                      </a:r>
                      <a:endParaRPr lang="en-AU" sz="1050" dirty="0">
                        <a:effectLst/>
                        <a:latin typeface="Calibri" panose="020F0502020204030204" pitchFamily="34" charset="0"/>
                        <a:ea typeface="Yu Gothic" panose="020B0400000000000000" pitchFamily="34" charset="-128"/>
                        <a:cs typeface="Times New Roman" panose="02020603050405020304" pitchFamily="18" charset="0"/>
                      </a:endParaRPr>
                    </a:p>
                  </a:txBody>
                  <a:tcPr marL="0" marR="68580" marT="0" marB="0"/>
                </a:tc>
                <a:tc>
                  <a:txBody>
                    <a:bodyPr/>
                    <a:lstStyle/>
                    <a:p>
                      <a:pPr marL="90170">
                        <a:lnSpc>
                          <a:spcPct val="115000"/>
                        </a:lnSpc>
                        <a:spcBef>
                          <a:spcPts val="500"/>
                        </a:spcBef>
                        <a:spcAft>
                          <a:spcPts val="1000"/>
                        </a:spcAft>
                      </a:pPr>
                      <a:r>
                        <a:rPr lang="en-AU" sz="800" dirty="0">
                          <a:effectLst/>
                          <a:latin typeface="Calibri" panose="020F0502020204030204" pitchFamily="34" charset="0"/>
                          <a:ea typeface="Yu Gothic" panose="020B0400000000000000" pitchFamily="34" charset="-128"/>
                          <a:cs typeface="Times New Roman" panose="02020603050405020304" pitchFamily="18" charset="0"/>
                        </a:rPr>
                        <a:t>detailed explanation of a food loss and waste reduction behaviour or action</a:t>
                      </a:r>
                      <a:endParaRPr lang="en-AU" sz="1050" dirty="0">
                        <a:effectLst/>
                        <a:latin typeface="Calibri" panose="020F0502020204030204" pitchFamily="34" charset="0"/>
                        <a:ea typeface="Yu Gothic" panose="020B0400000000000000" pitchFamily="34" charset="-128"/>
                        <a:cs typeface="Times New Roman" panose="02020603050405020304" pitchFamily="18" charset="0"/>
                      </a:endParaRPr>
                    </a:p>
                  </a:txBody>
                  <a:tcPr marL="0" marR="68580" marT="0" marB="0"/>
                </a:tc>
                <a:tc>
                  <a:txBody>
                    <a:bodyPr/>
                    <a:lstStyle/>
                    <a:p>
                      <a:pPr marL="90170">
                        <a:lnSpc>
                          <a:spcPct val="115000"/>
                        </a:lnSpc>
                        <a:spcBef>
                          <a:spcPts val="500"/>
                        </a:spcBef>
                        <a:spcAft>
                          <a:spcPts val="1000"/>
                        </a:spcAft>
                      </a:pPr>
                      <a:r>
                        <a:rPr lang="en-AU" sz="800" dirty="0">
                          <a:effectLst/>
                          <a:latin typeface="Calibri" panose="020F0502020204030204" pitchFamily="34" charset="0"/>
                          <a:ea typeface="Yu Gothic" panose="020B0400000000000000" pitchFamily="34" charset="-128"/>
                          <a:cs typeface="Times New Roman" panose="02020603050405020304" pitchFamily="18" charset="0"/>
                        </a:rPr>
                        <a:t>explanation of a food loss and waste reduction behaviour or action</a:t>
                      </a:r>
                      <a:endParaRPr lang="en-AU" sz="1050" dirty="0">
                        <a:effectLst/>
                        <a:latin typeface="Calibri" panose="020F0502020204030204" pitchFamily="34" charset="0"/>
                        <a:ea typeface="Yu Gothic" panose="020B0400000000000000" pitchFamily="34" charset="-128"/>
                        <a:cs typeface="Times New Roman" panose="02020603050405020304" pitchFamily="18" charset="0"/>
                      </a:endParaRPr>
                    </a:p>
                  </a:txBody>
                  <a:tcPr marL="0" marR="68580" marT="0" marB="0"/>
                </a:tc>
                <a:tc>
                  <a:txBody>
                    <a:bodyPr/>
                    <a:lstStyle/>
                    <a:p>
                      <a:pPr marL="90170">
                        <a:lnSpc>
                          <a:spcPct val="115000"/>
                        </a:lnSpc>
                        <a:spcBef>
                          <a:spcPts val="500"/>
                        </a:spcBef>
                        <a:spcAft>
                          <a:spcPts val="1000"/>
                        </a:spcAft>
                      </a:pPr>
                      <a:r>
                        <a:rPr lang="en-AU" sz="800">
                          <a:effectLst/>
                          <a:latin typeface="Calibri" panose="020F0502020204030204" pitchFamily="34" charset="0"/>
                          <a:ea typeface="Yu Gothic" panose="020B0400000000000000" pitchFamily="34" charset="-128"/>
                          <a:cs typeface="Times New Roman" panose="02020603050405020304" pitchFamily="18" charset="0"/>
                        </a:rPr>
                        <a:t>description of a food loss and waste reduction behaviour or action</a:t>
                      </a:r>
                      <a:endParaRPr lang="en-AU" sz="1050">
                        <a:effectLst/>
                        <a:latin typeface="Calibri" panose="020F0502020204030204" pitchFamily="34" charset="0"/>
                        <a:ea typeface="Yu Gothic" panose="020B0400000000000000" pitchFamily="34" charset="-128"/>
                        <a:cs typeface="Times New Roman" panose="02020603050405020304" pitchFamily="18" charset="0"/>
                      </a:endParaRPr>
                    </a:p>
                  </a:txBody>
                  <a:tcPr marL="0" marR="68580" marT="0" marB="0"/>
                </a:tc>
                <a:tc>
                  <a:txBody>
                    <a:bodyPr/>
                    <a:lstStyle/>
                    <a:p>
                      <a:pPr marL="90170">
                        <a:lnSpc>
                          <a:spcPct val="115000"/>
                        </a:lnSpc>
                        <a:spcBef>
                          <a:spcPts val="500"/>
                        </a:spcBef>
                        <a:spcAft>
                          <a:spcPts val="1000"/>
                        </a:spcAft>
                      </a:pPr>
                      <a:r>
                        <a:rPr lang="en-AU" sz="800" dirty="0">
                          <a:effectLst/>
                          <a:latin typeface="Calibri" panose="020F0502020204030204" pitchFamily="34" charset="0"/>
                          <a:ea typeface="Yu Gothic" panose="020B0400000000000000" pitchFamily="34" charset="-128"/>
                          <a:cs typeface="Times New Roman" panose="02020603050405020304" pitchFamily="18" charset="0"/>
                        </a:rPr>
                        <a:t>statements about food loss and waste reduction</a:t>
                      </a:r>
                      <a:endParaRPr lang="en-AU" sz="1050" dirty="0">
                        <a:effectLst/>
                        <a:latin typeface="Calibri" panose="020F0502020204030204" pitchFamily="34" charset="0"/>
                        <a:ea typeface="Yu Gothic" panose="020B0400000000000000" pitchFamily="34" charset="-128"/>
                        <a:cs typeface="Times New Roman" panose="02020603050405020304" pitchFamily="18" charset="0"/>
                      </a:endParaRPr>
                    </a:p>
                  </a:txBody>
                  <a:tcPr marL="0" marR="68580" marT="0" marB="0"/>
                </a:tc>
                <a:extLst>
                  <a:ext uri="{0D108BD9-81ED-4DB2-BD59-A6C34878D82A}">
                    <a16:rowId xmlns:a16="http://schemas.microsoft.com/office/drawing/2014/main" val="3763448326"/>
                  </a:ext>
                </a:extLst>
              </a:tr>
              <a:tr h="216662">
                <a:tc vMerge="1">
                  <a:txBody>
                    <a:bodyPr/>
                    <a:lstStyle/>
                    <a:p>
                      <a:endParaRPr lang="en-AU"/>
                    </a:p>
                  </a:txBody>
                  <a:tcPr/>
                </a:tc>
                <a:tc>
                  <a:txBody>
                    <a:bodyPr/>
                    <a:lstStyle/>
                    <a:p>
                      <a:pPr marL="90170" indent="-107950">
                        <a:lnSpc>
                          <a:spcPct val="105000"/>
                        </a:lnSpc>
                        <a:spcBef>
                          <a:spcPts val="100"/>
                        </a:spcBef>
                        <a:spcAft>
                          <a:spcPts val="50"/>
                        </a:spcAft>
                        <a:tabLst>
                          <a:tab pos="107950" algn="l"/>
                          <a:tab pos="457200" algn="l"/>
                        </a:tabLst>
                      </a:pPr>
                      <a:r>
                        <a:rPr lang="en-AU" sz="800" dirty="0">
                          <a:solidFill>
                            <a:srgbClr val="000000"/>
                          </a:solidFill>
                          <a:effectLst/>
                          <a:latin typeface="Calibri" panose="020F0502020204030204" pitchFamily="34" charset="0"/>
                          <a:ea typeface="Yu Gothic" panose="020B0400000000000000" pitchFamily="34" charset="-128"/>
                          <a:cs typeface="Times New Roman" panose="02020603050405020304" pitchFamily="18" charset="0"/>
                        </a:rPr>
                        <a:t>discerning analysis of the impact of changing the behaviour or action using environmental, social and economic criteria</a:t>
                      </a:r>
                      <a:endParaRPr lang="en-AU" sz="9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68580" marT="0" marB="0"/>
                </a:tc>
                <a:tc>
                  <a:txBody>
                    <a:bodyPr/>
                    <a:lstStyle/>
                    <a:p>
                      <a:pPr marL="90170" indent="-107950">
                        <a:lnSpc>
                          <a:spcPct val="105000"/>
                        </a:lnSpc>
                        <a:spcBef>
                          <a:spcPts val="100"/>
                        </a:spcBef>
                        <a:spcAft>
                          <a:spcPts val="50"/>
                        </a:spcAft>
                        <a:tabLst>
                          <a:tab pos="107950" algn="l"/>
                          <a:tab pos="457200" algn="l"/>
                        </a:tabLst>
                      </a:pPr>
                      <a:r>
                        <a:rPr lang="en-AU" sz="800">
                          <a:solidFill>
                            <a:srgbClr val="000000"/>
                          </a:solidFill>
                          <a:effectLst/>
                          <a:latin typeface="Calibri" panose="020F0502020204030204" pitchFamily="34" charset="0"/>
                          <a:ea typeface="Yu Gothic" panose="020B0400000000000000" pitchFamily="34" charset="-128"/>
                          <a:cs typeface="Times New Roman" panose="02020603050405020304" pitchFamily="18" charset="0"/>
                        </a:rPr>
                        <a:t>informed analysis of the impact of changing the behaviour or action using environmental, social and economic criteria</a:t>
                      </a:r>
                      <a:endParaRPr lang="en-AU"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68580" marT="0" marB="0"/>
                </a:tc>
                <a:tc>
                  <a:txBody>
                    <a:bodyPr/>
                    <a:lstStyle/>
                    <a:p>
                      <a:pPr marL="90170" indent="-107950">
                        <a:lnSpc>
                          <a:spcPct val="105000"/>
                        </a:lnSpc>
                        <a:spcBef>
                          <a:spcPts val="100"/>
                        </a:spcBef>
                        <a:spcAft>
                          <a:spcPts val="50"/>
                        </a:spcAft>
                        <a:tabLst>
                          <a:tab pos="107950" algn="l"/>
                          <a:tab pos="457200" algn="l"/>
                        </a:tabLst>
                      </a:pPr>
                      <a:r>
                        <a:rPr lang="en-AU" sz="800" dirty="0">
                          <a:solidFill>
                            <a:srgbClr val="000000"/>
                          </a:solidFill>
                          <a:effectLst/>
                          <a:latin typeface="Calibri" panose="020F0502020204030204" pitchFamily="34" charset="0"/>
                          <a:ea typeface="Yu Gothic" panose="020B0400000000000000" pitchFamily="34" charset="-128"/>
                          <a:cs typeface="Times New Roman" panose="02020603050405020304" pitchFamily="18" charset="0"/>
                        </a:rPr>
                        <a:t>analysis of the impact of changing the behaviour or action using environmental, social and economic criteria</a:t>
                      </a:r>
                      <a:endParaRPr lang="en-AU" sz="9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68580" marT="0" marB="0"/>
                </a:tc>
                <a:tc>
                  <a:txBody>
                    <a:bodyPr/>
                    <a:lstStyle/>
                    <a:p>
                      <a:pPr marL="90170" indent="-107950">
                        <a:lnSpc>
                          <a:spcPct val="105000"/>
                        </a:lnSpc>
                        <a:spcBef>
                          <a:spcPts val="100"/>
                        </a:spcBef>
                        <a:spcAft>
                          <a:spcPts val="50"/>
                        </a:spcAft>
                        <a:tabLst>
                          <a:tab pos="107950" algn="l"/>
                          <a:tab pos="457200" algn="l"/>
                        </a:tabLst>
                      </a:pPr>
                      <a:r>
                        <a:rPr lang="en-AU" sz="800" dirty="0">
                          <a:solidFill>
                            <a:srgbClr val="000000"/>
                          </a:solidFill>
                          <a:effectLst/>
                          <a:latin typeface="Calibri" panose="020F0502020204030204" pitchFamily="34" charset="0"/>
                          <a:ea typeface="Yu Gothic" panose="020B0400000000000000" pitchFamily="34" charset="-128"/>
                          <a:cs typeface="Times New Roman" panose="02020603050405020304" pitchFamily="18" charset="0"/>
                        </a:rPr>
                        <a:t>explanation of the impact of changing the behaviour or action using aspects of environmental, social and economic criteria</a:t>
                      </a:r>
                      <a:endParaRPr lang="en-AU" sz="9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68580" marT="0" marB="0"/>
                </a:tc>
                <a:tc>
                  <a:txBody>
                    <a:bodyPr/>
                    <a:lstStyle/>
                    <a:p>
                      <a:pPr marL="90170" indent="-107950">
                        <a:lnSpc>
                          <a:spcPct val="105000"/>
                        </a:lnSpc>
                        <a:spcBef>
                          <a:spcPts val="100"/>
                        </a:spcBef>
                        <a:spcAft>
                          <a:spcPts val="50"/>
                        </a:spcAft>
                        <a:tabLst>
                          <a:tab pos="107950" algn="l"/>
                          <a:tab pos="457200" algn="l"/>
                        </a:tabLst>
                      </a:pPr>
                      <a:r>
                        <a:rPr lang="en-AU" sz="800" dirty="0">
                          <a:solidFill>
                            <a:srgbClr val="000000"/>
                          </a:solidFill>
                          <a:effectLst/>
                          <a:latin typeface="Calibri" panose="020F0502020204030204" pitchFamily="34" charset="0"/>
                          <a:ea typeface="Yu Gothic" panose="020B0400000000000000" pitchFamily="34" charset="-128"/>
                          <a:cs typeface="Times New Roman" panose="02020603050405020304" pitchFamily="18" charset="0"/>
                        </a:rPr>
                        <a:t>statements about the impact of changing the behaviour or action</a:t>
                      </a:r>
                      <a:endParaRPr lang="en-AU" sz="9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68580" marT="0" marB="0"/>
                </a:tc>
                <a:extLst>
                  <a:ext uri="{0D108BD9-81ED-4DB2-BD59-A6C34878D82A}">
                    <a16:rowId xmlns:a16="http://schemas.microsoft.com/office/drawing/2014/main" val="21853597"/>
                  </a:ext>
                </a:extLst>
              </a:tr>
              <a:tr h="529209">
                <a:tc>
                  <a:txBody>
                    <a:bodyPr/>
                    <a:lstStyle/>
                    <a:p>
                      <a:pPr marL="71755" marR="71755" algn="ctr">
                        <a:lnSpc>
                          <a:spcPct val="115000"/>
                        </a:lnSpc>
                        <a:spcBef>
                          <a:spcPts val="500"/>
                        </a:spcBef>
                        <a:spcAft>
                          <a:spcPts val="1000"/>
                        </a:spcAft>
                      </a:pPr>
                      <a:r>
                        <a:rPr lang="en-AU" sz="1000" dirty="0">
                          <a:effectLst/>
                          <a:latin typeface="Calibri" panose="020F0502020204030204" pitchFamily="34" charset="0"/>
                          <a:ea typeface="Yu Gothic" panose="020B0400000000000000" pitchFamily="34" charset="-128"/>
                          <a:cs typeface="Times New Roman" panose="02020603050405020304" pitchFamily="18" charset="0"/>
                        </a:rPr>
                        <a:t>Acquiring geographical information</a:t>
                      </a:r>
                      <a:endParaRPr lang="en-AU" sz="1400" dirty="0">
                        <a:effectLst/>
                        <a:latin typeface="Calibri" panose="020F0502020204030204" pitchFamily="34" charset="0"/>
                        <a:ea typeface="Yu Gothic" panose="020B0400000000000000" pitchFamily="34" charset="-128"/>
                        <a:cs typeface="Times New Roman" panose="02020603050405020304" pitchFamily="18" charset="0"/>
                      </a:endParaRPr>
                    </a:p>
                  </a:txBody>
                  <a:tcPr marL="0" marR="68580" marT="0" marB="0"/>
                </a:tc>
                <a:tc>
                  <a:txBody>
                    <a:bodyPr/>
                    <a:lstStyle/>
                    <a:p>
                      <a:pPr marL="90170">
                        <a:lnSpc>
                          <a:spcPct val="115000"/>
                        </a:lnSpc>
                        <a:spcBef>
                          <a:spcPts val="500"/>
                        </a:spcBef>
                        <a:spcAft>
                          <a:spcPts val="1000"/>
                        </a:spcAft>
                      </a:pPr>
                      <a:r>
                        <a:rPr lang="en-AU" sz="800" dirty="0">
                          <a:effectLst/>
                          <a:latin typeface="Calibri" panose="020F0502020204030204" pitchFamily="34" charset="0"/>
                          <a:ea typeface="Yu Gothic" panose="020B0400000000000000" pitchFamily="34" charset="-128"/>
                          <a:cs typeface="Times New Roman" panose="02020603050405020304" pitchFamily="18" charset="0"/>
                        </a:rPr>
                        <a:t>discerning selection and collection of relevant and reliable geographical information and data</a:t>
                      </a:r>
                      <a:endParaRPr lang="en-AU" sz="1050" dirty="0">
                        <a:effectLst/>
                        <a:latin typeface="Calibri" panose="020F0502020204030204" pitchFamily="34" charset="0"/>
                        <a:ea typeface="Yu Gothic" panose="020B0400000000000000" pitchFamily="34" charset="-128"/>
                        <a:cs typeface="Times New Roman" panose="02020603050405020304" pitchFamily="18" charset="0"/>
                      </a:endParaRPr>
                    </a:p>
                  </a:txBody>
                  <a:tcPr marL="0" marR="68580" marT="0" marB="0"/>
                </a:tc>
                <a:tc>
                  <a:txBody>
                    <a:bodyPr/>
                    <a:lstStyle/>
                    <a:p>
                      <a:pPr marL="90170">
                        <a:lnSpc>
                          <a:spcPct val="115000"/>
                        </a:lnSpc>
                        <a:spcBef>
                          <a:spcPts val="500"/>
                        </a:spcBef>
                        <a:spcAft>
                          <a:spcPts val="1000"/>
                        </a:spcAft>
                      </a:pPr>
                      <a:r>
                        <a:rPr lang="en-AU" sz="800">
                          <a:effectLst/>
                          <a:latin typeface="Calibri" panose="020F0502020204030204" pitchFamily="34" charset="0"/>
                          <a:ea typeface="Yu Gothic" panose="020B0400000000000000" pitchFamily="34" charset="-128"/>
                          <a:cs typeface="Times New Roman" panose="02020603050405020304" pitchFamily="18" charset="0"/>
                        </a:rPr>
                        <a:t>effective selection and collection of relevant and reliable geographical information and data</a:t>
                      </a:r>
                      <a:endParaRPr lang="en-AU" sz="1050">
                        <a:effectLst/>
                        <a:latin typeface="Calibri" panose="020F0502020204030204" pitchFamily="34" charset="0"/>
                        <a:ea typeface="Yu Gothic" panose="020B0400000000000000" pitchFamily="34" charset="-128"/>
                        <a:cs typeface="Times New Roman" panose="02020603050405020304" pitchFamily="18" charset="0"/>
                      </a:endParaRPr>
                    </a:p>
                  </a:txBody>
                  <a:tcPr marL="0" marR="68580" marT="0" marB="0"/>
                </a:tc>
                <a:tc>
                  <a:txBody>
                    <a:bodyPr/>
                    <a:lstStyle/>
                    <a:p>
                      <a:pPr marL="90170">
                        <a:lnSpc>
                          <a:spcPct val="115000"/>
                        </a:lnSpc>
                        <a:spcBef>
                          <a:spcPts val="500"/>
                        </a:spcBef>
                        <a:spcAft>
                          <a:spcPts val="1000"/>
                        </a:spcAft>
                      </a:pPr>
                      <a:r>
                        <a:rPr lang="en-AU" sz="800">
                          <a:effectLst/>
                          <a:latin typeface="Calibri" panose="020F0502020204030204" pitchFamily="34" charset="0"/>
                          <a:ea typeface="Yu Gothic" panose="020B0400000000000000" pitchFamily="34" charset="-128"/>
                          <a:cs typeface="Times New Roman" panose="02020603050405020304" pitchFamily="18" charset="0"/>
                        </a:rPr>
                        <a:t>selection and collection of relevant and reliable geographical information and data</a:t>
                      </a:r>
                      <a:endParaRPr lang="en-AU" sz="1050">
                        <a:effectLst/>
                        <a:latin typeface="Calibri" panose="020F0502020204030204" pitchFamily="34" charset="0"/>
                        <a:ea typeface="Yu Gothic" panose="020B0400000000000000" pitchFamily="34" charset="-128"/>
                        <a:cs typeface="Times New Roman" panose="02020603050405020304" pitchFamily="18" charset="0"/>
                      </a:endParaRPr>
                    </a:p>
                  </a:txBody>
                  <a:tcPr marL="0" marR="68580" marT="0" marB="0"/>
                </a:tc>
                <a:tc>
                  <a:txBody>
                    <a:bodyPr/>
                    <a:lstStyle/>
                    <a:p>
                      <a:pPr marL="90170">
                        <a:lnSpc>
                          <a:spcPct val="115000"/>
                        </a:lnSpc>
                        <a:spcBef>
                          <a:spcPts val="500"/>
                        </a:spcBef>
                        <a:spcAft>
                          <a:spcPts val="1000"/>
                        </a:spcAft>
                      </a:pPr>
                      <a:r>
                        <a:rPr lang="en-AU" sz="800" dirty="0">
                          <a:effectLst/>
                          <a:latin typeface="Calibri" panose="020F0502020204030204" pitchFamily="34" charset="0"/>
                          <a:ea typeface="Yu Gothic" panose="020B0400000000000000" pitchFamily="34" charset="-128"/>
                          <a:cs typeface="Times New Roman" panose="02020603050405020304" pitchFamily="18" charset="0"/>
                        </a:rPr>
                        <a:t>selection and collection of aspects of relevant geographical information and data</a:t>
                      </a:r>
                      <a:endParaRPr lang="en-AU" sz="1050" dirty="0">
                        <a:effectLst/>
                        <a:latin typeface="Calibri" panose="020F0502020204030204" pitchFamily="34" charset="0"/>
                        <a:ea typeface="Yu Gothic" panose="020B0400000000000000" pitchFamily="34" charset="-128"/>
                        <a:cs typeface="Times New Roman" panose="02020603050405020304" pitchFamily="18" charset="0"/>
                      </a:endParaRPr>
                    </a:p>
                  </a:txBody>
                  <a:tcPr marL="0" marR="68580" marT="0" marB="0"/>
                </a:tc>
                <a:tc>
                  <a:txBody>
                    <a:bodyPr/>
                    <a:lstStyle/>
                    <a:p>
                      <a:pPr marL="90170">
                        <a:lnSpc>
                          <a:spcPct val="115000"/>
                        </a:lnSpc>
                        <a:spcBef>
                          <a:spcPts val="500"/>
                        </a:spcBef>
                        <a:spcAft>
                          <a:spcPts val="1000"/>
                        </a:spcAft>
                      </a:pPr>
                      <a:r>
                        <a:rPr lang="en-AU" sz="800" dirty="0">
                          <a:effectLst/>
                          <a:latin typeface="Calibri" panose="020F0502020204030204" pitchFamily="34" charset="0"/>
                          <a:ea typeface="Yu Gothic" panose="020B0400000000000000" pitchFamily="34" charset="-128"/>
                          <a:cs typeface="Times New Roman" panose="02020603050405020304" pitchFamily="18" charset="0"/>
                        </a:rPr>
                        <a:t>selection and collection of limited geographical information and data</a:t>
                      </a:r>
                      <a:endParaRPr lang="en-AU" sz="1050" dirty="0">
                        <a:effectLst/>
                        <a:latin typeface="Calibri" panose="020F0502020204030204" pitchFamily="34" charset="0"/>
                        <a:ea typeface="Yu Gothic" panose="020B0400000000000000" pitchFamily="34" charset="-128"/>
                        <a:cs typeface="Times New Roman" panose="02020603050405020304" pitchFamily="18" charset="0"/>
                      </a:endParaRPr>
                    </a:p>
                  </a:txBody>
                  <a:tcPr marL="0" marR="68580" marT="0" marB="0"/>
                </a:tc>
                <a:extLst>
                  <a:ext uri="{0D108BD9-81ED-4DB2-BD59-A6C34878D82A}">
                    <a16:rowId xmlns:a16="http://schemas.microsoft.com/office/drawing/2014/main" val="4168764765"/>
                  </a:ext>
                </a:extLst>
              </a:tr>
              <a:tr h="297391">
                <a:tc rowSpan="2">
                  <a:txBody>
                    <a:bodyPr/>
                    <a:lstStyle/>
                    <a:p>
                      <a:pPr marL="71755" marR="71755" algn="ctr">
                        <a:lnSpc>
                          <a:spcPct val="115000"/>
                        </a:lnSpc>
                        <a:spcBef>
                          <a:spcPts val="500"/>
                        </a:spcBef>
                        <a:spcAft>
                          <a:spcPts val="1000"/>
                        </a:spcAft>
                      </a:pPr>
                      <a:r>
                        <a:rPr lang="en-AU" sz="1000" dirty="0">
                          <a:effectLst/>
                          <a:latin typeface="Calibri" panose="020F0502020204030204" pitchFamily="34" charset="0"/>
                          <a:ea typeface="Yu Gothic" panose="020B0400000000000000" pitchFamily="34" charset="-128"/>
                          <a:cs typeface="Times New Roman" panose="02020603050405020304" pitchFamily="18" charset="0"/>
                        </a:rPr>
                        <a:t>Processing geographical information</a:t>
                      </a:r>
                      <a:endParaRPr lang="en-AU" sz="1200" dirty="0">
                        <a:effectLst/>
                        <a:latin typeface="Calibri" panose="020F0502020204030204" pitchFamily="34" charset="0"/>
                        <a:ea typeface="Yu Gothic" panose="020B0400000000000000" pitchFamily="34" charset="-128"/>
                        <a:cs typeface="Times New Roman" panose="02020603050405020304" pitchFamily="18" charset="0"/>
                      </a:endParaRPr>
                    </a:p>
                  </a:txBody>
                  <a:tcPr marL="0" marR="68580" marT="0" marB="0"/>
                </a:tc>
                <a:tc>
                  <a:txBody>
                    <a:bodyPr/>
                    <a:lstStyle/>
                    <a:p>
                      <a:pPr marL="90170">
                        <a:lnSpc>
                          <a:spcPct val="115000"/>
                        </a:lnSpc>
                        <a:spcBef>
                          <a:spcPts val="500"/>
                        </a:spcBef>
                        <a:spcAft>
                          <a:spcPts val="1000"/>
                        </a:spcAft>
                      </a:pPr>
                      <a:r>
                        <a:rPr lang="en-AU" sz="800" dirty="0">
                          <a:effectLst/>
                          <a:latin typeface="Calibri" panose="020F0502020204030204" pitchFamily="34" charset="0"/>
                          <a:ea typeface="Yu Gothic" panose="020B0400000000000000" pitchFamily="34" charset="-128"/>
                          <a:cs typeface="Times New Roman" panose="02020603050405020304" pitchFamily="18" charset="0"/>
                        </a:rPr>
                        <a:t>recording and accurate and detailed representation of data in a range of appropriate digital forms</a:t>
                      </a:r>
                      <a:endParaRPr lang="en-AU" sz="1050" dirty="0">
                        <a:effectLst/>
                        <a:latin typeface="Calibri" panose="020F0502020204030204" pitchFamily="34" charset="0"/>
                        <a:ea typeface="Yu Gothic" panose="020B0400000000000000" pitchFamily="34" charset="-128"/>
                        <a:cs typeface="Times New Roman" panose="02020603050405020304" pitchFamily="18" charset="0"/>
                      </a:endParaRPr>
                    </a:p>
                  </a:txBody>
                  <a:tcPr marL="0" marR="68580" marT="0" marB="0"/>
                </a:tc>
                <a:tc>
                  <a:txBody>
                    <a:bodyPr/>
                    <a:lstStyle/>
                    <a:p>
                      <a:pPr marL="90170">
                        <a:lnSpc>
                          <a:spcPct val="115000"/>
                        </a:lnSpc>
                        <a:spcBef>
                          <a:spcPts val="500"/>
                        </a:spcBef>
                        <a:spcAft>
                          <a:spcPts val="1000"/>
                        </a:spcAft>
                      </a:pPr>
                      <a:r>
                        <a:rPr lang="en-AU" sz="800">
                          <a:effectLst/>
                          <a:latin typeface="Calibri" panose="020F0502020204030204" pitchFamily="34" charset="0"/>
                          <a:ea typeface="Yu Gothic" panose="020B0400000000000000" pitchFamily="34" charset="-128"/>
                          <a:cs typeface="Times New Roman" panose="02020603050405020304" pitchFamily="18" charset="0"/>
                        </a:rPr>
                        <a:t>recording and detailed representation of data in a range of appropriate digital forms</a:t>
                      </a:r>
                      <a:endParaRPr lang="en-AU" sz="1050">
                        <a:effectLst/>
                        <a:latin typeface="Calibri" panose="020F0502020204030204" pitchFamily="34" charset="0"/>
                        <a:ea typeface="Yu Gothic" panose="020B0400000000000000" pitchFamily="34" charset="-128"/>
                        <a:cs typeface="Times New Roman" panose="02020603050405020304" pitchFamily="18" charset="0"/>
                      </a:endParaRPr>
                    </a:p>
                  </a:txBody>
                  <a:tcPr marL="0" marR="68580" marT="0" marB="0"/>
                </a:tc>
                <a:tc>
                  <a:txBody>
                    <a:bodyPr/>
                    <a:lstStyle/>
                    <a:p>
                      <a:pPr marL="90170">
                        <a:lnSpc>
                          <a:spcPct val="115000"/>
                        </a:lnSpc>
                        <a:spcBef>
                          <a:spcPts val="500"/>
                        </a:spcBef>
                        <a:spcAft>
                          <a:spcPts val="1000"/>
                        </a:spcAft>
                      </a:pPr>
                      <a:r>
                        <a:rPr lang="en-AU" sz="800">
                          <a:effectLst/>
                          <a:latin typeface="Calibri" panose="020F0502020204030204" pitchFamily="34" charset="0"/>
                          <a:ea typeface="Yu Gothic" panose="020B0400000000000000" pitchFamily="34" charset="-128"/>
                          <a:cs typeface="Times New Roman" panose="02020603050405020304" pitchFamily="18" charset="0"/>
                        </a:rPr>
                        <a:t>recording and representation of data in a range of appropriate digital forms</a:t>
                      </a:r>
                      <a:endParaRPr lang="en-AU" sz="1050">
                        <a:effectLst/>
                        <a:latin typeface="Calibri" panose="020F0502020204030204" pitchFamily="34" charset="0"/>
                        <a:ea typeface="Yu Gothic" panose="020B0400000000000000" pitchFamily="34" charset="-128"/>
                        <a:cs typeface="Times New Roman" panose="02020603050405020304" pitchFamily="18" charset="0"/>
                      </a:endParaRPr>
                    </a:p>
                  </a:txBody>
                  <a:tcPr marL="0" marR="68580" marT="0" marB="0"/>
                </a:tc>
                <a:tc>
                  <a:txBody>
                    <a:bodyPr/>
                    <a:lstStyle/>
                    <a:p>
                      <a:pPr marL="90170">
                        <a:lnSpc>
                          <a:spcPct val="115000"/>
                        </a:lnSpc>
                        <a:spcBef>
                          <a:spcPts val="500"/>
                        </a:spcBef>
                        <a:spcAft>
                          <a:spcPts val="1000"/>
                        </a:spcAft>
                      </a:pPr>
                      <a:r>
                        <a:rPr lang="en-AU" sz="800" dirty="0">
                          <a:effectLst/>
                          <a:latin typeface="Calibri" panose="020F0502020204030204" pitchFamily="34" charset="0"/>
                          <a:ea typeface="Yu Gothic" panose="020B0400000000000000" pitchFamily="34" charset="-128"/>
                          <a:cs typeface="Times New Roman" panose="02020603050405020304" pitchFamily="18" charset="0"/>
                        </a:rPr>
                        <a:t>recording and partial representation of data in digital and forms</a:t>
                      </a:r>
                      <a:endParaRPr lang="en-AU" sz="1050" dirty="0">
                        <a:effectLst/>
                        <a:latin typeface="Calibri" panose="020F0502020204030204" pitchFamily="34" charset="0"/>
                        <a:ea typeface="Yu Gothic" panose="020B0400000000000000" pitchFamily="34" charset="-128"/>
                        <a:cs typeface="Times New Roman" panose="02020603050405020304" pitchFamily="18" charset="0"/>
                      </a:endParaRPr>
                    </a:p>
                  </a:txBody>
                  <a:tcPr marL="0" marR="68580" marT="0" marB="0"/>
                </a:tc>
                <a:tc>
                  <a:txBody>
                    <a:bodyPr/>
                    <a:lstStyle/>
                    <a:p>
                      <a:pPr marL="90170">
                        <a:lnSpc>
                          <a:spcPct val="115000"/>
                        </a:lnSpc>
                        <a:spcBef>
                          <a:spcPts val="500"/>
                        </a:spcBef>
                        <a:spcAft>
                          <a:spcPts val="1000"/>
                        </a:spcAft>
                      </a:pPr>
                      <a:r>
                        <a:rPr lang="en-AU" sz="800" dirty="0">
                          <a:effectLst/>
                          <a:latin typeface="Calibri" panose="020F0502020204030204" pitchFamily="34" charset="0"/>
                          <a:ea typeface="Yu Gothic" panose="020B0400000000000000" pitchFamily="34" charset="-128"/>
                          <a:cs typeface="Times New Roman" panose="02020603050405020304" pitchFamily="18" charset="0"/>
                        </a:rPr>
                        <a:t>recording and fragmented representation of data </a:t>
                      </a:r>
                      <a:endParaRPr lang="en-AU" sz="1050" dirty="0">
                        <a:effectLst/>
                        <a:latin typeface="Calibri" panose="020F0502020204030204" pitchFamily="34" charset="0"/>
                        <a:ea typeface="Yu Gothic" panose="020B0400000000000000" pitchFamily="34" charset="-128"/>
                        <a:cs typeface="Times New Roman" panose="02020603050405020304" pitchFamily="18" charset="0"/>
                      </a:endParaRPr>
                    </a:p>
                  </a:txBody>
                  <a:tcPr marL="0" marR="68580" marT="0" marB="0"/>
                </a:tc>
                <a:extLst>
                  <a:ext uri="{0D108BD9-81ED-4DB2-BD59-A6C34878D82A}">
                    <a16:rowId xmlns:a16="http://schemas.microsoft.com/office/drawing/2014/main" val="263679814"/>
                  </a:ext>
                </a:extLst>
              </a:tr>
              <a:tr h="297391">
                <a:tc vMerge="1">
                  <a:txBody>
                    <a:bodyPr/>
                    <a:lstStyle/>
                    <a:p>
                      <a:endParaRPr lang="en-AU"/>
                    </a:p>
                  </a:txBody>
                  <a:tcPr/>
                </a:tc>
                <a:tc>
                  <a:txBody>
                    <a:bodyPr/>
                    <a:lstStyle/>
                    <a:p>
                      <a:pPr marL="90170">
                        <a:lnSpc>
                          <a:spcPct val="115000"/>
                        </a:lnSpc>
                        <a:spcBef>
                          <a:spcPts val="500"/>
                        </a:spcBef>
                        <a:spcAft>
                          <a:spcPts val="1000"/>
                        </a:spcAft>
                      </a:pPr>
                      <a:r>
                        <a:rPr lang="en-AU" sz="800" dirty="0">
                          <a:effectLst/>
                          <a:latin typeface="Calibri" panose="020F0502020204030204" pitchFamily="34" charset="0"/>
                          <a:ea typeface="Yu Gothic" panose="020B0400000000000000" pitchFamily="34" charset="-128"/>
                          <a:cs typeface="Times New Roman" panose="02020603050405020304" pitchFamily="18" charset="0"/>
                        </a:rPr>
                        <a:t>discerning interpretation and analysis of maps, data and other information to:</a:t>
                      </a:r>
                      <a:endParaRPr lang="en-AU" sz="1050" dirty="0">
                        <a:effectLst/>
                        <a:latin typeface="Calibri" panose="020F0502020204030204" pitchFamily="34" charset="0"/>
                        <a:ea typeface="Yu Gothic" panose="020B0400000000000000" pitchFamily="34" charset="-128"/>
                        <a:cs typeface="Times New Roman" panose="02020603050405020304" pitchFamily="18" charset="0"/>
                      </a:endParaRPr>
                    </a:p>
                    <a:p>
                      <a:pPr marL="342900" lvl="0" indent="-163513">
                        <a:lnSpc>
                          <a:spcPct val="115000"/>
                        </a:lnSpc>
                        <a:spcBef>
                          <a:spcPts val="500"/>
                        </a:spcBef>
                        <a:buFont typeface="Symbol" panose="05050102010706020507" pitchFamily="18" charset="2"/>
                        <a:buChar char=""/>
                      </a:pPr>
                      <a:r>
                        <a:rPr lang="en-AU" sz="800" dirty="0">
                          <a:effectLst/>
                          <a:latin typeface="Calibri" panose="020F0502020204030204" pitchFamily="34" charset="0"/>
                          <a:ea typeface="Yu Gothic" panose="020B0400000000000000" pitchFamily="34" charset="-128"/>
                          <a:cs typeface="Times New Roman" panose="02020603050405020304" pitchFamily="18" charset="0"/>
                        </a:rPr>
                        <a:t>propose comprehensive explanations for patterns, trends, relationships and anomalies</a:t>
                      </a:r>
                      <a:endParaRPr lang="en-AU" sz="1050" dirty="0">
                        <a:effectLst/>
                        <a:latin typeface="Calibri" panose="020F0502020204030204" pitchFamily="34" charset="0"/>
                        <a:ea typeface="Yu Gothic" panose="020B0400000000000000" pitchFamily="34" charset="-128"/>
                        <a:cs typeface="Times New Roman" panose="02020603050405020304" pitchFamily="18" charset="0"/>
                      </a:endParaRPr>
                    </a:p>
                    <a:p>
                      <a:pPr marL="342900" lvl="0" indent="-163513">
                        <a:lnSpc>
                          <a:spcPct val="115000"/>
                        </a:lnSpc>
                        <a:spcAft>
                          <a:spcPts val="1000"/>
                        </a:spcAft>
                        <a:buFont typeface="Symbol" panose="05050102010706020507" pitchFamily="18" charset="2"/>
                        <a:buChar char=""/>
                      </a:pPr>
                      <a:r>
                        <a:rPr lang="en-AU" sz="800" dirty="0">
                          <a:effectLst/>
                          <a:latin typeface="Calibri" panose="020F0502020204030204" pitchFamily="34" charset="0"/>
                          <a:ea typeface="Yu Gothic" panose="020B0400000000000000" pitchFamily="34" charset="-128"/>
                          <a:cs typeface="Times New Roman" panose="02020603050405020304" pitchFamily="18" charset="0"/>
                        </a:rPr>
                        <a:t>predict outcomes</a:t>
                      </a:r>
                      <a:endParaRPr lang="en-AU" sz="1050" dirty="0">
                        <a:effectLst/>
                        <a:latin typeface="Calibri" panose="020F0502020204030204" pitchFamily="34" charset="0"/>
                        <a:ea typeface="Yu Gothic" panose="020B0400000000000000" pitchFamily="34" charset="-128"/>
                        <a:cs typeface="Times New Roman" panose="02020603050405020304" pitchFamily="18" charset="0"/>
                      </a:endParaRPr>
                    </a:p>
                  </a:txBody>
                  <a:tcPr marL="0" marR="68580" marT="0" marB="0"/>
                </a:tc>
                <a:tc>
                  <a:txBody>
                    <a:bodyPr/>
                    <a:lstStyle/>
                    <a:p>
                      <a:pPr marL="90170">
                        <a:lnSpc>
                          <a:spcPct val="115000"/>
                        </a:lnSpc>
                        <a:spcBef>
                          <a:spcPts val="500"/>
                        </a:spcBef>
                        <a:spcAft>
                          <a:spcPts val="1000"/>
                        </a:spcAft>
                      </a:pPr>
                      <a:r>
                        <a:rPr lang="en-AU" sz="800" dirty="0">
                          <a:effectLst/>
                          <a:latin typeface="Calibri" panose="020F0502020204030204" pitchFamily="34" charset="0"/>
                          <a:ea typeface="Yu Gothic" panose="020B0400000000000000" pitchFamily="34" charset="-128"/>
                          <a:cs typeface="Times New Roman" panose="02020603050405020304" pitchFamily="18" charset="0"/>
                        </a:rPr>
                        <a:t>effective interpretation and analysis of maps, data and other information to:</a:t>
                      </a:r>
                      <a:endParaRPr lang="en-AU" sz="1050" dirty="0">
                        <a:effectLst/>
                        <a:latin typeface="Calibri" panose="020F0502020204030204" pitchFamily="34" charset="0"/>
                        <a:ea typeface="Yu Gothic" panose="020B0400000000000000" pitchFamily="34" charset="-128"/>
                        <a:cs typeface="Times New Roman" panose="02020603050405020304" pitchFamily="18" charset="0"/>
                      </a:endParaRPr>
                    </a:p>
                    <a:p>
                      <a:pPr marL="342900" lvl="0" indent="-163513">
                        <a:lnSpc>
                          <a:spcPct val="115000"/>
                        </a:lnSpc>
                        <a:spcBef>
                          <a:spcPts val="500"/>
                        </a:spcBef>
                        <a:buFont typeface="Symbol" panose="05050102010706020507" pitchFamily="18" charset="2"/>
                        <a:buChar char=""/>
                      </a:pPr>
                      <a:r>
                        <a:rPr lang="en-AU" sz="800" dirty="0">
                          <a:effectLst/>
                          <a:latin typeface="Calibri" panose="020F0502020204030204" pitchFamily="34" charset="0"/>
                          <a:ea typeface="Yu Gothic" panose="020B0400000000000000" pitchFamily="34" charset="-128"/>
                          <a:cs typeface="Times New Roman" panose="02020603050405020304" pitchFamily="18" charset="0"/>
                        </a:rPr>
                        <a:t>propose informed explanations for patterns, trends, relationships and anomalies </a:t>
                      </a:r>
                      <a:endParaRPr lang="en-AU" sz="1050" dirty="0">
                        <a:effectLst/>
                        <a:latin typeface="Calibri" panose="020F0502020204030204" pitchFamily="34" charset="0"/>
                        <a:ea typeface="Yu Gothic" panose="020B0400000000000000" pitchFamily="34" charset="-128"/>
                        <a:cs typeface="Times New Roman" panose="02020603050405020304" pitchFamily="18" charset="0"/>
                      </a:endParaRPr>
                    </a:p>
                    <a:p>
                      <a:pPr marL="342900" lvl="0" indent="-163513">
                        <a:lnSpc>
                          <a:spcPct val="115000"/>
                        </a:lnSpc>
                        <a:spcAft>
                          <a:spcPts val="1000"/>
                        </a:spcAft>
                        <a:buFont typeface="Symbol" panose="05050102010706020507" pitchFamily="18" charset="2"/>
                        <a:buChar char=""/>
                      </a:pPr>
                      <a:r>
                        <a:rPr lang="en-AU" sz="800" dirty="0">
                          <a:effectLst/>
                          <a:latin typeface="Calibri" panose="020F0502020204030204" pitchFamily="34" charset="0"/>
                          <a:ea typeface="Yu Gothic" panose="020B0400000000000000" pitchFamily="34" charset="-128"/>
                          <a:cs typeface="Times New Roman" panose="02020603050405020304" pitchFamily="18" charset="0"/>
                        </a:rPr>
                        <a:t>predict outcomes</a:t>
                      </a:r>
                      <a:endParaRPr lang="en-AU" sz="1050" dirty="0">
                        <a:effectLst/>
                        <a:latin typeface="Calibri" panose="020F0502020204030204" pitchFamily="34" charset="0"/>
                        <a:ea typeface="Yu Gothic" panose="020B0400000000000000" pitchFamily="34" charset="-128"/>
                        <a:cs typeface="Times New Roman" panose="02020603050405020304" pitchFamily="18" charset="0"/>
                      </a:endParaRPr>
                    </a:p>
                  </a:txBody>
                  <a:tcPr marL="0" marR="68580" marT="0" marB="0"/>
                </a:tc>
                <a:tc>
                  <a:txBody>
                    <a:bodyPr/>
                    <a:lstStyle/>
                    <a:p>
                      <a:pPr marL="90170">
                        <a:lnSpc>
                          <a:spcPct val="115000"/>
                        </a:lnSpc>
                        <a:spcBef>
                          <a:spcPts val="500"/>
                        </a:spcBef>
                        <a:spcAft>
                          <a:spcPts val="1000"/>
                        </a:spcAft>
                      </a:pPr>
                      <a:r>
                        <a:rPr lang="en-AU" sz="800" dirty="0">
                          <a:effectLst/>
                          <a:latin typeface="Calibri" panose="020F0502020204030204" pitchFamily="34" charset="0"/>
                          <a:ea typeface="Yu Gothic" panose="020B0400000000000000" pitchFamily="34" charset="-128"/>
                          <a:cs typeface="Times New Roman" panose="02020603050405020304" pitchFamily="18" charset="0"/>
                        </a:rPr>
                        <a:t>interpretation and analysis of maps, data and other information to:</a:t>
                      </a:r>
                      <a:endParaRPr lang="en-AU" sz="1050" dirty="0">
                        <a:effectLst/>
                        <a:latin typeface="Calibri" panose="020F0502020204030204" pitchFamily="34" charset="0"/>
                        <a:ea typeface="Yu Gothic" panose="020B0400000000000000" pitchFamily="34" charset="-128"/>
                        <a:cs typeface="Times New Roman" panose="02020603050405020304" pitchFamily="18" charset="0"/>
                      </a:endParaRPr>
                    </a:p>
                    <a:p>
                      <a:pPr marL="342900" lvl="0" indent="-163513">
                        <a:lnSpc>
                          <a:spcPct val="115000"/>
                        </a:lnSpc>
                        <a:spcBef>
                          <a:spcPts val="500"/>
                        </a:spcBef>
                        <a:buFont typeface="Symbol" panose="05050102010706020507" pitchFamily="18" charset="2"/>
                        <a:buChar char=""/>
                      </a:pPr>
                      <a:r>
                        <a:rPr lang="en-AU" sz="800" dirty="0">
                          <a:effectLst/>
                          <a:latin typeface="Calibri" panose="020F0502020204030204" pitchFamily="34" charset="0"/>
                          <a:ea typeface="Yu Gothic" panose="020B0400000000000000" pitchFamily="34" charset="-128"/>
                          <a:cs typeface="Times New Roman" panose="02020603050405020304" pitchFamily="18" charset="0"/>
                        </a:rPr>
                        <a:t>propose explanations for patterns, trends, relationships and anomalies </a:t>
                      </a:r>
                      <a:endParaRPr lang="en-AU" sz="1050" dirty="0">
                        <a:effectLst/>
                        <a:latin typeface="Calibri" panose="020F0502020204030204" pitchFamily="34" charset="0"/>
                        <a:ea typeface="Yu Gothic" panose="020B0400000000000000" pitchFamily="34" charset="-128"/>
                        <a:cs typeface="Times New Roman" panose="02020603050405020304" pitchFamily="18" charset="0"/>
                      </a:endParaRPr>
                    </a:p>
                    <a:p>
                      <a:pPr marL="342900" lvl="0" indent="-163513">
                        <a:lnSpc>
                          <a:spcPct val="115000"/>
                        </a:lnSpc>
                        <a:spcAft>
                          <a:spcPts val="1000"/>
                        </a:spcAft>
                        <a:buFont typeface="Symbol" panose="05050102010706020507" pitchFamily="18" charset="2"/>
                        <a:buChar char=""/>
                      </a:pPr>
                      <a:r>
                        <a:rPr lang="en-AU" sz="800" dirty="0">
                          <a:effectLst/>
                          <a:latin typeface="Calibri" panose="020F0502020204030204" pitchFamily="34" charset="0"/>
                          <a:ea typeface="Yu Gothic" panose="020B0400000000000000" pitchFamily="34" charset="-128"/>
                          <a:cs typeface="Times New Roman" panose="02020603050405020304" pitchFamily="18" charset="0"/>
                        </a:rPr>
                        <a:t>predict outcomes</a:t>
                      </a:r>
                      <a:endParaRPr lang="en-AU" sz="1050" dirty="0">
                        <a:effectLst/>
                        <a:latin typeface="Calibri" panose="020F0502020204030204" pitchFamily="34" charset="0"/>
                        <a:ea typeface="Yu Gothic" panose="020B0400000000000000" pitchFamily="34" charset="-128"/>
                        <a:cs typeface="Times New Roman" panose="02020603050405020304" pitchFamily="18" charset="0"/>
                      </a:endParaRPr>
                    </a:p>
                  </a:txBody>
                  <a:tcPr marL="0" marR="68580" marT="0" marB="0"/>
                </a:tc>
                <a:tc>
                  <a:txBody>
                    <a:bodyPr/>
                    <a:lstStyle/>
                    <a:p>
                      <a:pPr marL="90170">
                        <a:lnSpc>
                          <a:spcPct val="115000"/>
                        </a:lnSpc>
                        <a:spcBef>
                          <a:spcPts val="500"/>
                        </a:spcBef>
                        <a:spcAft>
                          <a:spcPts val="1000"/>
                        </a:spcAft>
                      </a:pPr>
                      <a:r>
                        <a:rPr lang="en-AU" sz="800" dirty="0">
                          <a:effectLst/>
                          <a:latin typeface="Calibri" panose="020F0502020204030204" pitchFamily="34" charset="0"/>
                          <a:ea typeface="Yu Gothic" panose="020B0400000000000000" pitchFamily="34" charset="-128"/>
                          <a:cs typeface="Times New Roman" panose="02020603050405020304" pitchFamily="18" charset="0"/>
                        </a:rPr>
                        <a:t>Interpretation of maps, data and other information to:</a:t>
                      </a:r>
                      <a:endParaRPr lang="en-AU" sz="1050" dirty="0">
                        <a:effectLst/>
                        <a:latin typeface="Calibri" panose="020F0502020204030204" pitchFamily="34" charset="0"/>
                        <a:ea typeface="Yu Gothic" panose="020B0400000000000000" pitchFamily="34" charset="-128"/>
                        <a:cs typeface="Times New Roman" panose="02020603050405020304" pitchFamily="18" charset="0"/>
                      </a:endParaRPr>
                    </a:p>
                    <a:p>
                      <a:pPr marL="342900" lvl="0" indent="-163513">
                        <a:lnSpc>
                          <a:spcPct val="115000"/>
                        </a:lnSpc>
                        <a:spcBef>
                          <a:spcPts val="500"/>
                        </a:spcBef>
                        <a:buFont typeface="Symbol" panose="05050102010706020507" pitchFamily="18" charset="2"/>
                        <a:buChar char=""/>
                      </a:pPr>
                      <a:r>
                        <a:rPr lang="en-AU" sz="800" dirty="0">
                          <a:effectLst/>
                          <a:latin typeface="Calibri" panose="020F0502020204030204" pitchFamily="34" charset="0"/>
                          <a:ea typeface="Yu Gothic" panose="020B0400000000000000" pitchFamily="34" charset="-128"/>
                          <a:cs typeface="Times New Roman" panose="02020603050405020304" pitchFamily="18" charset="0"/>
                        </a:rPr>
                        <a:t>propose partial explanations for patterns, trends, relationships and anomalies</a:t>
                      </a:r>
                      <a:endParaRPr lang="en-AU" sz="1050" dirty="0">
                        <a:effectLst/>
                        <a:latin typeface="Calibri" panose="020F0502020204030204" pitchFamily="34" charset="0"/>
                        <a:ea typeface="Yu Gothic" panose="020B0400000000000000" pitchFamily="34" charset="-128"/>
                        <a:cs typeface="Times New Roman" panose="02020603050405020304" pitchFamily="18" charset="0"/>
                      </a:endParaRPr>
                    </a:p>
                    <a:p>
                      <a:pPr marL="342900" lvl="0" indent="-163513">
                        <a:lnSpc>
                          <a:spcPct val="115000"/>
                        </a:lnSpc>
                        <a:spcAft>
                          <a:spcPts val="1000"/>
                        </a:spcAft>
                        <a:buFont typeface="Symbol" panose="05050102010706020507" pitchFamily="18" charset="2"/>
                        <a:buChar char=""/>
                      </a:pPr>
                      <a:r>
                        <a:rPr lang="en-AU" sz="800" dirty="0">
                          <a:effectLst/>
                          <a:latin typeface="Calibri" panose="020F0502020204030204" pitchFamily="34" charset="0"/>
                          <a:ea typeface="Yu Gothic" panose="020B0400000000000000" pitchFamily="34" charset="-128"/>
                          <a:cs typeface="Times New Roman" panose="02020603050405020304" pitchFamily="18" charset="0"/>
                        </a:rPr>
                        <a:t>predict outcomes</a:t>
                      </a:r>
                      <a:endParaRPr lang="en-AU" sz="1050" dirty="0">
                        <a:effectLst/>
                        <a:latin typeface="Calibri" panose="020F0502020204030204" pitchFamily="34" charset="0"/>
                        <a:ea typeface="Yu Gothic" panose="020B0400000000000000" pitchFamily="34" charset="-128"/>
                        <a:cs typeface="Times New Roman" panose="02020603050405020304" pitchFamily="18" charset="0"/>
                      </a:endParaRPr>
                    </a:p>
                  </a:txBody>
                  <a:tcPr marL="0" marR="68580" marT="0" marB="0"/>
                </a:tc>
                <a:tc>
                  <a:txBody>
                    <a:bodyPr/>
                    <a:lstStyle/>
                    <a:p>
                      <a:pPr marL="90170">
                        <a:lnSpc>
                          <a:spcPct val="115000"/>
                        </a:lnSpc>
                        <a:spcBef>
                          <a:spcPts val="500"/>
                        </a:spcBef>
                        <a:spcAft>
                          <a:spcPts val="1000"/>
                        </a:spcAft>
                      </a:pPr>
                      <a:r>
                        <a:rPr lang="en-AU" sz="800" dirty="0">
                          <a:effectLst/>
                          <a:latin typeface="Calibri" panose="020F0502020204030204" pitchFamily="34" charset="0"/>
                          <a:ea typeface="Yu Gothic" panose="020B0400000000000000" pitchFamily="34" charset="-128"/>
                          <a:cs typeface="Times New Roman" panose="02020603050405020304" pitchFamily="18" charset="0"/>
                        </a:rPr>
                        <a:t>statements about maps, data and other information to propose fragmented explanations and predictions</a:t>
                      </a:r>
                      <a:endParaRPr lang="en-AU" sz="1050" dirty="0">
                        <a:effectLst/>
                        <a:latin typeface="Calibri" panose="020F0502020204030204" pitchFamily="34" charset="0"/>
                        <a:ea typeface="Yu Gothic" panose="020B0400000000000000" pitchFamily="34" charset="-128"/>
                        <a:cs typeface="Times New Roman" panose="02020603050405020304" pitchFamily="18" charset="0"/>
                      </a:endParaRPr>
                    </a:p>
                  </a:txBody>
                  <a:tcPr marL="0" marR="68580" marT="0" marB="0"/>
                </a:tc>
                <a:extLst>
                  <a:ext uri="{0D108BD9-81ED-4DB2-BD59-A6C34878D82A}">
                    <a16:rowId xmlns:a16="http://schemas.microsoft.com/office/drawing/2014/main" val="1124903338"/>
                  </a:ext>
                </a:extLst>
              </a:tr>
              <a:tr h="930979">
                <a:tc rowSpan="2">
                  <a:txBody>
                    <a:bodyPr/>
                    <a:lstStyle/>
                    <a:p>
                      <a:pPr marL="71755" marR="71755" algn="ctr">
                        <a:lnSpc>
                          <a:spcPct val="115000"/>
                        </a:lnSpc>
                        <a:spcBef>
                          <a:spcPts val="500"/>
                        </a:spcBef>
                        <a:spcAft>
                          <a:spcPts val="1000"/>
                        </a:spcAft>
                      </a:pPr>
                      <a:r>
                        <a:rPr lang="en-AU" sz="1000" dirty="0">
                          <a:effectLst/>
                          <a:latin typeface="Calibri" panose="020F0502020204030204" pitchFamily="34" charset="0"/>
                          <a:ea typeface="Yu Gothic" panose="020B0400000000000000" pitchFamily="34" charset="-128"/>
                          <a:cs typeface="Times New Roman" panose="02020603050405020304" pitchFamily="18" charset="0"/>
                        </a:rPr>
                        <a:t>Communicating geographical information</a:t>
                      </a:r>
                      <a:endParaRPr lang="en-AU" sz="1200" dirty="0">
                        <a:effectLst/>
                        <a:latin typeface="Calibri" panose="020F0502020204030204" pitchFamily="34" charset="0"/>
                        <a:ea typeface="Yu Gothic" panose="020B0400000000000000" pitchFamily="34" charset="-128"/>
                        <a:cs typeface="Times New Roman" panose="02020603050405020304" pitchFamily="18" charset="0"/>
                      </a:endParaRPr>
                    </a:p>
                  </a:txBody>
                  <a:tcPr marL="0" marR="68580" marT="0" marB="0"/>
                </a:tc>
                <a:tc>
                  <a:txBody>
                    <a:bodyPr/>
                    <a:lstStyle/>
                    <a:p>
                      <a:pPr marL="90170">
                        <a:lnSpc>
                          <a:spcPct val="115000"/>
                        </a:lnSpc>
                        <a:spcBef>
                          <a:spcPts val="500"/>
                        </a:spcBef>
                        <a:spcAft>
                          <a:spcPts val="1000"/>
                        </a:spcAft>
                      </a:pPr>
                      <a:r>
                        <a:rPr lang="en-AU" sz="800" dirty="0">
                          <a:effectLst/>
                          <a:latin typeface="Calibri" panose="020F0502020204030204" pitchFamily="34" charset="0"/>
                          <a:ea typeface="Yu Gothic" panose="020B0400000000000000" pitchFamily="34" charset="-128"/>
                          <a:cs typeface="Times New Roman" panose="02020603050405020304" pitchFamily="18" charset="0"/>
                        </a:rPr>
                        <a:t>purposeful presentation of findings, arguments and explanations using:</a:t>
                      </a:r>
                      <a:endParaRPr lang="en-AU" sz="1050" dirty="0">
                        <a:effectLst/>
                        <a:latin typeface="Calibri" panose="020F0502020204030204" pitchFamily="34" charset="0"/>
                        <a:ea typeface="Yu Gothic" panose="020B0400000000000000" pitchFamily="34" charset="-128"/>
                        <a:cs typeface="Times New Roman" panose="02020603050405020304" pitchFamily="18" charset="0"/>
                      </a:endParaRPr>
                    </a:p>
                    <a:p>
                      <a:pPr marL="342900" lvl="0" indent="-163513">
                        <a:lnSpc>
                          <a:spcPct val="115000"/>
                        </a:lnSpc>
                        <a:spcBef>
                          <a:spcPts val="500"/>
                        </a:spcBef>
                        <a:buFont typeface="Symbol" panose="05050102010706020507" pitchFamily="18" charset="2"/>
                        <a:buChar char=""/>
                      </a:pPr>
                      <a:r>
                        <a:rPr lang="en-AU" sz="800" dirty="0">
                          <a:effectLst/>
                          <a:latin typeface="Calibri" panose="020F0502020204030204" pitchFamily="34" charset="0"/>
                          <a:ea typeface="Yu Gothic" panose="020B0400000000000000" pitchFamily="34" charset="-128"/>
                          <a:cs typeface="Times New Roman" panose="02020603050405020304" pitchFamily="18" charset="0"/>
                        </a:rPr>
                        <a:t>relevant geographical terminology</a:t>
                      </a:r>
                      <a:endParaRPr lang="en-AU" sz="1050" dirty="0">
                        <a:effectLst/>
                        <a:latin typeface="Calibri" panose="020F0502020204030204" pitchFamily="34" charset="0"/>
                        <a:ea typeface="Yu Gothic" panose="020B0400000000000000" pitchFamily="34" charset="-128"/>
                        <a:cs typeface="Times New Roman" panose="02020603050405020304" pitchFamily="18" charset="0"/>
                      </a:endParaRPr>
                    </a:p>
                    <a:p>
                      <a:pPr marL="342900" lvl="0" indent="-163513">
                        <a:lnSpc>
                          <a:spcPct val="115000"/>
                        </a:lnSpc>
                        <a:spcAft>
                          <a:spcPts val="1000"/>
                        </a:spcAft>
                        <a:buFont typeface="Symbol" panose="05050102010706020507" pitchFamily="18" charset="2"/>
                        <a:buChar char=""/>
                      </a:pPr>
                      <a:r>
                        <a:rPr lang="en-AU" sz="800" dirty="0">
                          <a:effectLst/>
                          <a:latin typeface="Calibri" panose="020F0502020204030204" pitchFamily="34" charset="0"/>
                          <a:ea typeface="Yu Gothic" panose="020B0400000000000000" pitchFamily="34" charset="-128"/>
                          <a:cs typeface="Times New Roman" panose="02020603050405020304" pitchFamily="18" charset="0"/>
                        </a:rPr>
                        <a:t>digital representations in a range of appropriate communication forms</a:t>
                      </a:r>
                      <a:endParaRPr lang="en-AU" sz="1050" dirty="0">
                        <a:effectLst/>
                        <a:latin typeface="Calibri" panose="020F0502020204030204" pitchFamily="34" charset="0"/>
                        <a:ea typeface="Yu Gothic" panose="020B0400000000000000" pitchFamily="34" charset="-128"/>
                        <a:cs typeface="Times New Roman" panose="02020603050405020304" pitchFamily="18" charset="0"/>
                      </a:endParaRPr>
                    </a:p>
                  </a:txBody>
                  <a:tcPr marL="0" marR="68580" marT="0" marB="0"/>
                </a:tc>
                <a:tc>
                  <a:txBody>
                    <a:bodyPr/>
                    <a:lstStyle/>
                    <a:p>
                      <a:pPr marL="90170">
                        <a:lnSpc>
                          <a:spcPct val="115000"/>
                        </a:lnSpc>
                        <a:spcBef>
                          <a:spcPts val="500"/>
                        </a:spcBef>
                        <a:spcAft>
                          <a:spcPts val="1000"/>
                        </a:spcAft>
                      </a:pPr>
                      <a:r>
                        <a:rPr lang="en-AU" sz="800" dirty="0">
                          <a:effectLst/>
                          <a:latin typeface="Calibri" panose="020F0502020204030204" pitchFamily="34" charset="0"/>
                          <a:ea typeface="Yu Gothic" panose="020B0400000000000000" pitchFamily="34" charset="-128"/>
                          <a:cs typeface="Times New Roman" panose="02020603050405020304" pitchFamily="18" charset="0"/>
                        </a:rPr>
                        <a:t>effective presentation of findings, arguments and explanations using:</a:t>
                      </a:r>
                      <a:endParaRPr lang="en-AU" sz="1050" dirty="0">
                        <a:effectLst/>
                        <a:latin typeface="Calibri" panose="020F0502020204030204" pitchFamily="34" charset="0"/>
                        <a:ea typeface="Yu Gothic" panose="020B0400000000000000" pitchFamily="34" charset="-128"/>
                        <a:cs typeface="Times New Roman" panose="02020603050405020304" pitchFamily="18" charset="0"/>
                      </a:endParaRPr>
                    </a:p>
                    <a:p>
                      <a:pPr marL="342900" lvl="0" indent="-163513">
                        <a:lnSpc>
                          <a:spcPct val="115000"/>
                        </a:lnSpc>
                        <a:spcBef>
                          <a:spcPts val="500"/>
                        </a:spcBef>
                        <a:buFont typeface="Symbol" panose="05050102010706020507" pitchFamily="18" charset="2"/>
                        <a:buChar char=""/>
                      </a:pPr>
                      <a:r>
                        <a:rPr lang="en-AU" sz="800" dirty="0">
                          <a:effectLst/>
                          <a:latin typeface="Calibri" panose="020F0502020204030204" pitchFamily="34" charset="0"/>
                          <a:ea typeface="Yu Gothic" panose="020B0400000000000000" pitchFamily="34" charset="-128"/>
                          <a:cs typeface="Times New Roman" panose="02020603050405020304" pitchFamily="18" charset="0"/>
                        </a:rPr>
                        <a:t>relevant geographical terminology</a:t>
                      </a:r>
                      <a:endParaRPr lang="en-AU" sz="1050" dirty="0">
                        <a:effectLst/>
                        <a:latin typeface="Calibri" panose="020F0502020204030204" pitchFamily="34" charset="0"/>
                        <a:ea typeface="Yu Gothic" panose="020B0400000000000000" pitchFamily="34" charset="-128"/>
                        <a:cs typeface="Times New Roman" panose="02020603050405020304" pitchFamily="18" charset="0"/>
                      </a:endParaRPr>
                    </a:p>
                    <a:p>
                      <a:pPr marL="342900" lvl="0" indent="-163513">
                        <a:lnSpc>
                          <a:spcPct val="115000"/>
                        </a:lnSpc>
                        <a:spcAft>
                          <a:spcPts val="1000"/>
                        </a:spcAft>
                        <a:buFont typeface="Symbol" panose="05050102010706020507" pitchFamily="18" charset="2"/>
                        <a:buChar char=""/>
                      </a:pPr>
                      <a:r>
                        <a:rPr lang="en-AU" sz="800" dirty="0">
                          <a:effectLst/>
                          <a:latin typeface="Calibri" panose="020F0502020204030204" pitchFamily="34" charset="0"/>
                          <a:ea typeface="Yu Gothic" panose="020B0400000000000000" pitchFamily="34" charset="-128"/>
                          <a:cs typeface="Times New Roman" panose="02020603050405020304" pitchFamily="18" charset="0"/>
                        </a:rPr>
                        <a:t>digital representations in a range of appropriate communication forms</a:t>
                      </a:r>
                      <a:endParaRPr lang="en-AU" sz="1050" dirty="0">
                        <a:effectLst/>
                        <a:latin typeface="Calibri" panose="020F0502020204030204" pitchFamily="34" charset="0"/>
                        <a:ea typeface="Yu Gothic" panose="020B0400000000000000" pitchFamily="34" charset="-128"/>
                        <a:cs typeface="Times New Roman" panose="02020603050405020304" pitchFamily="18" charset="0"/>
                      </a:endParaRPr>
                    </a:p>
                  </a:txBody>
                  <a:tcPr marL="0" marR="68580" marT="0" marB="0"/>
                </a:tc>
                <a:tc>
                  <a:txBody>
                    <a:bodyPr/>
                    <a:lstStyle/>
                    <a:p>
                      <a:pPr marL="90170">
                        <a:lnSpc>
                          <a:spcPct val="115000"/>
                        </a:lnSpc>
                        <a:spcBef>
                          <a:spcPts val="500"/>
                        </a:spcBef>
                        <a:spcAft>
                          <a:spcPts val="1000"/>
                        </a:spcAft>
                      </a:pPr>
                      <a:r>
                        <a:rPr lang="en-AU" sz="800" dirty="0">
                          <a:effectLst/>
                          <a:latin typeface="Calibri" panose="020F0502020204030204" pitchFamily="34" charset="0"/>
                          <a:ea typeface="Yu Gothic" panose="020B0400000000000000" pitchFamily="34" charset="-128"/>
                          <a:cs typeface="Times New Roman" panose="02020603050405020304" pitchFamily="18" charset="0"/>
                        </a:rPr>
                        <a:t>presentation of findings, arguments and explanations using:</a:t>
                      </a:r>
                      <a:endParaRPr lang="en-AU" sz="1050" dirty="0">
                        <a:effectLst/>
                        <a:latin typeface="Calibri" panose="020F0502020204030204" pitchFamily="34" charset="0"/>
                        <a:ea typeface="Yu Gothic" panose="020B0400000000000000" pitchFamily="34" charset="-128"/>
                        <a:cs typeface="Times New Roman" panose="02020603050405020304" pitchFamily="18" charset="0"/>
                      </a:endParaRPr>
                    </a:p>
                    <a:p>
                      <a:pPr marL="342900" lvl="0" indent="-163513">
                        <a:lnSpc>
                          <a:spcPct val="115000"/>
                        </a:lnSpc>
                        <a:spcBef>
                          <a:spcPts val="500"/>
                        </a:spcBef>
                        <a:buFont typeface="Symbol" panose="05050102010706020507" pitchFamily="18" charset="2"/>
                        <a:buChar char=""/>
                      </a:pPr>
                      <a:r>
                        <a:rPr lang="en-AU" sz="800" dirty="0">
                          <a:effectLst/>
                          <a:latin typeface="Calibri" panose="020F0502020204030204" pitchFamily="34" charset="0"/>
                          <a:ea typeface="Yu Gothic" panose="020B0400000000000000" pitchFamily="34" charset="-128"/>
                          <a:cs typeface="Times New Roman" panose="02020603050405020304" pitchFamily="18" charset="0"/>
                        </a:rPr>
                        <a:t>relevant geographical terminology</a:t>
                      </a:r>
                      <a:endParaRPr lang="en-AU" sz="1050" dirty="0">
                        <a:effectLst/>
                        <a:latin typeface="Calibri" panose="020F0502020204030204" pitchFamily="34" charset="0"/>
                        <a:ea typeface="Yu Gothic" panose="020B0400000000000000" pitchFamily="34" charset="-128"/>
                        <a:cs typeface="Times New Roman" panose="02020603050405020304" pitchFamily="18" charset="0"/>
                      </a:endParaRPr>
                    </a:p>
                    <a:p>
                      <a:pPr marL="342900" lvl="0" indent="-163513">
                        <a:lnSpc>
                          <a:spcPct val="115000"/>
                        </a:lnSpc>
                        <a:spcAft>
                          <a:spcPts val="1000"/>
                        </a:spcAft>
                        <a:buFont typeface="Symbol" panose="05050102010706020507" pitchFamily="18" charset="2"/>
                        <a:buChar char=""/>
                      </a:pPr>
                      <a:r>
                        <a:rPr lang="en-AU" sz="800" dirty="0">
                          <a:effectLst/>
                          <a:latin typeface="Calibri" panose="020F0502020204030204" pitchFamily="34" charset="0"/>
                          <a:ea typeface="Yu Gothic" panose="020B0400000000000000" pitchFamily="34" charset="-128"/>
                          <a:cs typeface="Times New Roman" panose="02020603050405020304" pitchFamily="18" charset="0"/>
                        </a:rPr>
                        <a:t>digital representations in a range of appropriate communication forms</a:t>
                      </a:r>
                      <a:endParaRPr lang="en-AU" sz="1050" dirty="0">
                        <a:effectLst/>
                        <a:latin typeface="Calibri" panose="020F0502020204030204" pitchFamily="34" charset="0"/>
                        <a:ea typeface="Yu Gothic" panose="020B0400000000000000" pitchFamily="34" charset="-128"/>
                        <a:cs typeface="Times New Roman" panose="02020603050405020304" pitchFamily="18" charset="0"/>
                      </a:endParaRPr>
                    </a:p>
                  </a:txBody>
                  <a:tcPr marL="0" marR="68580" marT="0" marB="0"/>
                </a:tc>
                <a:tc>
                  <a:txBody>
                    <a:bodyPr/>
                    <a:lstStyle/>
                    <a:p>
                      <a:pPr marL="90170">
                        <a:lnSpc>
                          <a:spcPct val="115000"/>
                        </a:lnSpc>
                        <a:spcBef>
                          <a:spcPts val="500"/>
                        </a:spcBef>
                        <a:spcAft>
                          <a:spcPts val="1000"/>
                        </a:spcAft>
                      </a:pPr>
                      <a:r>
                        <a:rPr lang="en-AU" sz="800" dirty="0">
                          <a:effectLst/>
                          <a:latin typeface="Calibri" panose="020F0502020204030204" pitchFamily="34" charset="0"/>
                          <a:ea typeface="Yu Gothic" panose="020B0400000000000000" pitchFamily="34" charset="-128"/>
                          <a:cs typeface="Times New Roman" panose="02020603050405020304" pitchFamily="18" charset="0"/>
                        </a:rPr>
                        <a:t>partial presentation of findings, arguments and explanations using:</a:t>
                      </a:r>
                      <a:endParaRPr lang="en-AU" sz="1050" dirty="0">
                        <a:effectLst/>
                        <a:latin typeface="Calibri" panose="020F0502020204030204" pitchFamily="34" charset="0"/>
                        <a:ea typeface="Yu Gothic" panose="020B0400000000000000" pitchFamily="34" charset="-128"/>
                        <a:cs typeface="Times New Roman" panose="02020603050405020304" pitchFamily="18" charset="0"/>
                      </a:endParaRPr>
                    </a:p>
                    <a:p>
                      <a:pPr marL="342900" lvl="0" indent="-163513">
                        <a:lnSpc>
                          <a:spcPct val="115000"/>
                        </a:lnSpc>
                        <a:spcBef>
                          <a:spcPts val="500"/>
                        </a:spcBef>
                        <a:buFont typeface="Symbol" panose="05050102010706020507" pitchFamily="18" charset="2"/>
                        <a:buChar char=""/>
                      </a:pPr>
                      <a:r>
                        <a:rPr lang="en-AU" sz="800" dirty="0">
                          <a:effectLst/>
                          <a:latin typeface="Calibri" panose="020F0502020204030204" pitchFamily="34" charset="0"/>
                          <a:ea typeface="Yu Gothic" panose="020B0400000000000000" pitchFamily="34" charset="-128"/>
                          <a:cs typeface="Times New Roman" panose="02020603050405020304" pitchFamily="18" charset="0"/>
                        </a:rPr>
                        <a:t>geographical terminology </a:t>
                      </a:r>
                      <a:endParaRPr lang="en-AU" sz="1050" dirty="0">
                        <a:effectLst/>
                        <a:latin typeface="Calibri" panose="020F0502020204030204" pitchFamily="34" charset="0"/>
                        <a:ea typeface="Yu Gothic" panose="020B0400000000000000" pitchFamily="34" charset="-128"/>
                        <a:cs typeface="Times New Roman" panose="02020603050405020304" pitchFamily="18" charset="0"/>
                      </a:endParaRPr>
                    </a:p>
                    <a:p>
                      <a:pPr marL="342900" lvl="0" indent="-163513">
                        <a:lnSpc>
                          <a:spcPct val="115000"/>
                        </a:lnSpc>
                        <a:spcAft>
                          <a:spcPts val="1000"/>
                        </a:spcAft>
                        <a:buFont typeface="Symbol" panose="05050102010706020507" pitchFamily="18" charset="2"/>
                        <a:buChar char=""/>
                      </a:pPr>
                      <a:r>
                        <a:rPr lang="en-AU" sz="800" dirty="0">
                          <a:effectLst/>
                          <a:latin typeface="Calibri" panose="020F0502020204030204" pitchFamily="34" charset="0"/>
                          <a:ea typeface="Yu Gothic" panose="020B0400000000000000" pitchFamily="34" charset="-128"/>
                          <a:cs typeface="Times New Roman" panose="02020603050405020304" pitchFamily="18" charset="0"/>
                        </a:rPr>
                        <a:t>aspects of digital representations in appropriate communication forms</a:t>
                      </a:r>
                      <a:endParaRPr lang="en-AU" sz="1050" dirty="0">
                        <a:effectLst/>
                        <a:latin typeface="Calibri" panose="020F0502020204030204" pitchFamily="34" charset="0"/>
                        <a:ea typeface="Yu Gothic" panose="020B0400000000000000" pitchFamily="34" charset="-128"/>
                        <a:cs typeface="Times New Roman" panose="02020603050405020304" pitchFamily="18" charset="0"/>
                      </a:endParaRPr>
                    </a:p>
                  </a:txBody>
                  <a:tcPr marL="0" marR="68580" marT="0" marB="0"/>
                </a:tc>
                <a:tc>
                  <a:txBody>
                    <a:bodyPr/>
                    <a:lstStyle/>
                    <a:p>
                      <a:pPr marL="90170">
                        <a:lnSpc>
                          <a:spcPct val="115000"/>
                        </a:lnSpc>
                        <a:spcBef>
                          <a:spcPts val="500"/>
                        </a:spcBef>
                        <a:spcAft>
                          <a:spcPts val="1000"/>
                        </a:spcAft>
                      </a:pPr>
                      <a:r>
                        <a:rPr lang="en-AU" sz="800" dirty="0">
                          <a:effectLst/>
                          <a:latin typeface="Calibri" panose="020F0502020204030204" pitchFamily="34" charset="0"/>
                          <a:ea typeface="Yu Gothic" panose="020B0400000000000000" pitchFamily="34" charset="-128"/>
                          <a:cs typeface="Times New Roman" panose="02020603050405020304" pitchFamily="18" charset="0"/>
                        </a:rPr>
                        <a:t>fragmented presentation of findings using:</a:t>
                      </a:r>
                      <a:endParaRPr lang="en-AU" sz="1050" dirty="0">
                        <a:effectLst/>
                        <a:latin typeface="Calibri" panose="020F0502020204030204" pitchFamily="34" charset="0"/>
                        <a:ea typeface="Yu Gothic" panose="020B0400000000000000" pitchFamily="34" charset="-128"/>
                        <a:cs typeface="Times New Roman" panose="02020603050405020304" pitchFamily="18" charset="0"/>
                      </a:endParaRPr>
                    </a:p>
                    <a:p>
                      <a:pPr marL="342900" lvl="0" indent="-163513">
                        <a:lnSpc>
                          <a:spcPct val="115000"/>
                        </a:lnSpc>
                        <a:spcBef>
                          <a:spcPts val="500"/>
                        </a:spcBef>
                        <a:buFont typeface="Symbol" panose="05050102010706020507" pitchFamily="18" charset="2"/>
                        <a:buChar char=""/>
                      </a:pPr>
                      <a:r>
                        <a:rPr lang="en-AU" sz="800" dirty="0">
                          <a:effectLst/>
                          <a:latin typeface="Calibri" panose="020F0502020204030204" pitchFamily="34" charset="0"/>
                          <a:ea typeface="Yu Gothic" panose="020B0400000000000000" pitchFamily="34" charset="-128"/>
                          <a:cs typeface="Times New Roman" panose="02020603050405020304" pitchFamily="18" charset="0"/>
                        </a:rPr>
                        <a:t>everyday language </a:t>
                      </a:r>
                      <a:endParaRPr lang="en-AU" sz="1050" dirty="0">
                        <a:effectLst/>
                        <a:latin typeface="Calibri" panose="020F0502020204030204" pitchFamily="34" charset="0"/>
                        <a:ea typeface="Yu Gothic" panose="020B0400000000000000" pitchFamily="34" charset="-128"/>
                        <a:cs typeface="Times New Roman" panose="02020603050405020304" pitchFamily="18" charset="0"/>
                      </a:endParaRPr>
                    </a:p>
                    <a:p>
                      <a:pPr marL="342900" lvl="0" indent="-163513">
                        <a:lnSpc>
                          <a:spcPct val="115000"/>
                        </a:lnSpc>
                        <a:spcAft>
                          <a:spcPts val="1000"/>
                        </a:spcAft>
                        <a:buFont typeface="Symbol" panose="05050102010706020507" pitchFamily="18" charset="2"/>
                        <a:buChar char=""/>
                      </a:pPr>
                      <a:r>
                        <a:rPr lang="en-AU" sz="800" dirty="0">
                          <a:effectLst/>
                          <a:latin typeface="Calibri" panose="020F0502020204030204" pitchFamily="34" charset="0"/>
                          <a:ea typeface="Yu Gothic" panose="020B0400000000000000" pitchFamily="34" charset="-128"/>
                          <a:cs typeface="Times New Roman" panose="02020603050405020304" pitchFamily="18" charset="0"/>
                        </a:rPr>
                        <a:t>fragmented digital representations</a:t>
                      </a:r>
                      <a:endParaRPr lang="en-AU" sz="1050" dirty="0">
                        <a:effectLst/>
                        <a:latin typeface="Calibri" panose="020F0502020204030204" pitchFamily="34" charset="0"/>
                        <a:ea typeface="Yu Gothic" panose="020B0400000000000000" pitchFamily="34" charset="-128"/>
                        <a:cs typeface="Times New Roman" panose="02020603050405020304" pitchFamily="18" charset="0"/>
                      </a:endParaRPr>
                    </a:p>
                  </a:txBody>
                  <a:tcPr marL="0" marR="68580" marT="0" marB="0"/>
                </a:tc>
                <a:extLst>
                  <a:ext uri="{0D108BD9-81ED-4DB2-BD59-A6C34878D82A}">
                    <a16:rowId xmlns:a16="http://schemas.microsoft.com/office/drawing/2014/main" val="1701776304"/>
                  </a:ext>
                </a:extLst>
              </a:tr>
              <a:tr h="829771">
                <a:tc vMerge="1">
                  <a:txBody>
                    <a:bodyPr/>
                    <a:lstStyle/>
                    <a:p>
                      <a:endParaRPr lang="en-AU"/>
                    </a:p>
                  </a:txBody>
                  <a:tcPr/>
                </a:tc>
                <a:tc>
                  <a:txBody>
                    <a:bodyPr/>
                    <a:lstStyle/>
                    <a:p>
                      <a:pPr marL="90170">
                        <a:lnSpc>
                          <a:spcPct val="115000"/>
                        </a:lnSpc>
                        <a:spcBef>
                          <a:spcPts val="500"/>
                        </a:spcBef>
                        <a:spcAft>
                          <a:spcPts val="1000"/>
                        </a:spcAft>
                      </a:pPr>
                      <a:r>
                        <a:rPr lang="en-AU" sz="800" dirty="0">
                          <a:effectLst/>
                          <a:latin typeface="Calibri" panose="020F0502020204030204" pitchFamily="34" charset="0"/>
                          <a:ea typeface="Yu Gothic" panose="020B0400000000000000" pitchFamily="34" charset="-128"/>
                          <a:cs typeface="Times New Roman" panose="02020603050405020304" pitchFamily="18" charset="0"/>
                        </a:rPr>
                        <a:t>justified prediction of the outcomes and consequences of the media campaign using purposeful success criteria</a:t>
                      </a:r>
                      <a:endParaRPr lang="en-AU" sz="1050" dirty="0">
                        <a:effectLst/>
                        <a:latin typeface="Calibri" panose="020F0502020204030204" pitchFamily="34" charset="0"/>
                        <a:ea typeface="Yu Gothic" panose="020B0400000000000000" pitchFamily="34" charset="-128"/>
                        <a:cs typeface="Times New Roman" panose="02020603050405020304" pitchFamily="18" charset="0"/>
                      </a:endParaRPr>
                    </a:p>
                  </a:txBody>
                  <a:tcPr marL="0" marR="68580" marT="0" marB="0"/>
                </a:tc>
                <a:tc>
                  <a:txBody>
                    <a:bodyPr/>
                    <a:lstStyle/>
                    <a:p>
                      <a:pPr marL="90170">
                        <a:lnSpc>
                          <a:spcPct val="115000"/>
                        </a:lnSpc>
                        <a:spcBef>
                          <a:spcPts val="500"/>
                        </a:spcBef>
                        <a:spcAft>
                          <a:spcPts val="1000"/>
                        </a:spcAft>
                      </a:pPr>
                      <a:r>
                        <a:rPr lang="en-AU" sz="800" dirty="0">
                          <a:effectLst/>
                          <a:latin typeface="Calibri" panose="020F0502020204030204" pitchFamily="34" charset="0"/>
                          <a:ea typeface="Yu Gothic" panose="020B0400000000000000" pitchFamily="34" charset="-128"/>
                          <a:cs typeface="Times New Roman" panose="02020603050405020304" pitchFamily="18" charset="0"/>
                        </a:rPr>
                        <a:t>plausible prediction of the outcomes and consequences of the media campaign using effective success criteria</a:t>
                      </a:r>
                      <a:endParaRPr lang="en-AU" sz="1050" dirty="0">
                        <a:effectLst/>
                        <a:latin typeface="Calibri" panose="020F0502020204030204" pitchFamily="34" charset="0"/>
                        <a:ea typeface="Yu Gothic" panose="020B0400000000000000" pitchFamily="34" charset="-128"/>
                        <a:cs typeface="Times New Roman" panose="02020603050405020304" pitchFamily="18" charset="0"/>
                      </a:endParaRPr>
                    </a:p>
                  </a:txBody>
                  <a:tcPr marL="0" marR="68580" marT="0" marB="0"/>
                </a:tc>
                <a:tc>
                  <a:txBody>
                    <a:bodyPr/>
                    <a:lstStyle/>
                    <a:p>
                      <a:pPr marL="90170">
                        <a:lnSpc>
                          <a:spcPct val="115000"/>
                        </a:lnSpc>
                        <a:spcBef>
                          <a:spcPts val="500"/>
                        </a:spcBef>
                        <a:spcAft>
                          <a:spcPts val="1000"/>
                        </a:spcAft>
                      </a:pPr>
                      <a:r>
                        <a:rPr lang="en-AU" sz="800">
                          <a:effectLst/>
                          <a:latin typeface="Calibri" panose="020F0502020204030204" pitchFamily="34" charset="0"/>
                          <a:ea typeface="Yu Gothic" panose="020B0400000000000000" pitchFamily="34" charset="-128"/>
                          <a:cs typeface="Times New Roman" panose="02020603050405020304" pitchFamily="18" charset="0"/>
                        </a:rPr>
                        <a:t>prediction of the outcomes and consequences of the media campaign using success criteria</a:t>
                      </a:r>
                      <a:endParaRPr lang="en-AU" sz="1050">
                        <a:effectLst/>
                        <a:latin typeface="Calibri" panose="020F0502020204030204" pitchFamily="34" charset="0"/>
                        <a:ea typeface="Yu Gothic" panose="020B0400000000000000" pitchFamily="34" charset="-128"/>
                        <a:cs typeface="Times New Roman" panose="02020603050405020304" pitchFamily="18" charset="0"/>
                      </a:endParaRPr>
                    </a:p>
                  </a:txBody>
                  <a:tcPr marL="0" marR="68580" marT="0" marB="0"/>
                </a:tc>
                <a:tc>
                  <a:txBody>
                    <a:bodyPr/>
                    <a:lstStyle/>
                    <a:p>
                      <a:pPr marL="90170">
                        <a:lnSpc>
                          <a:spcPct val="115000"/>
                        </a:lnSpc>
                        <a:spcBef>
                          <a:spcPts val="500"/>
                        </a:spcBef>
                        <a:spcAft>
                          <a:spcPts val="1000"/>
                        </a:spcAft>
                      </a:pPr>
                      <a:r>
                        <a:rPr lang="en-AU" sz="800">
                          <a:effectLst/>
                          <a:latin typeface="Calibri" panose="020F0502020204030204" pitchFamily="34" charset="0"/>
                          <a:ea typeface="Yu Gothic" panose="020B0400000000000000" pitchFamily="34" charset="-128"/>
                          <a:cs typeface="Times New Roman" panose="02020603050405020304" pitchFamily="18" charset="0"/>
                        </a:rPr>
                        <a:t>prediction of aspects of outcomes and consequences of the media campaign using some success criteria</a:t>
                      </a:r>
                      <a:endParaRPr lang="en-AU" sz="1050">
                        <a:effectLst/>
                        <a:latin typeface="Calibri" panose="020F0502020204030204" pitchFamily="34" charset="0"/>
                        <a:ea typeface="Yu Gothic" panose="020B0400000000000000" pitchFamily="34" charset="-128"/>
                        <a:cs typeface="Times New Roman" panose="02020603050405020304" pitchFamily="18" charset="0"/>
                      </a:endParaRPr>
                    </a:p>
                  </a:txBody>
                  <a:tcPr marL="0" marR="68580" marT="0" marB="0"/>
                </a:tc>
                <a:tc>
                  <a:txBody>
                    <a:bodyPr/>
                    <a:lstStyle/>
                    <a:p>
                      <a:pPr marL="90170">
                        <a:lnSpc>
                          <a:spcPct val="115000"/>
                        </a:lnSpc>
                        <a:spcBef>
                          <a:spcPts val="500"/>
                        </a:spcBef>
                        <a:spcAft>
                          <a:spcPts val="1000"/>
                        </a:spcAft>
                      </a:pPr>
                      <a:r>
                        <a:rPr lang="en-AU" sz="800" dirty="0">
                          <a:effectLst/>
                          <a:latin typeface="Calibri" panose="020F0502020204030204" pitchFamily="34" charset="0"/>
                          <a:ea typeface="Yu Gothic" panose="020B0400000000000000" pitchFamily="34" charset="-128"/>
                          <a:cs typeface="Times New Roman" panose="02020603050405020304" pitchFamily="18" charset="0"/>
                        </a:rPr>
                        <a:t>statement about the outcomes</a:t>
                      </a:r>
                      <a:endParaRPr lang="en-AU" sz="1050" dirty="0">
                        <a:effectLst/>
                        <a:latin typeface="Calibri" panose="020F0502020204030204" pitchFamily="34" charset="0"/>
                        <a:ea typeface="Yu Gothic" panose="020B0400000000000000" pitchFamily="34" charset="-128"/>
                        <a:cs typeface="Times New Roman" panose="02020603050405020304" pitchFamily="18" charset="0"/>
                      </a:endParaRPr>
                    </a:p>
                  </a:txBody>
                  <a:tcPr marL="0" marR="68580" marT="0" marB="0"/>
                </a:tc>
                <a:extLst>
                  <a:ext uri="{0D108BD9-81ED-4DB2-BD59-A6C34878D82A}">
                    <a16:rowId xmlns:a16="http://schemas.microsoft.com/office/drawing/2014/main" val="2815539700"/>
                  </a:ext>
                </a:extLst>
              </a:tr>
            </a:tbl>
          </a:graphicData>
        </a:graphic>
      </p:graphicFrame>
    </p:spTree>
    <p:extLst>
      <p:ext uri="{BB962C8B-B14F-4D97-AF65-F5344CB8AC3E}">
        <p14:creationId xmlns:p14="http://schemas.microsoft.com/office/powerpoint/2010/main" val="13379525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52144" y="788102"/>
            <a:ext cx="8550657" cy="535505"/>
          </a:xfrm>
        </p:spPr>
        <p:txBody>
          <a:bodyPr>
            <a:noAutofit/>
          </a:bodyPr>
          <a:lstStyle/>
          <a:p>
            <a:r>
              <a:rPr lang="en-AU" sz="3600" b="0" dirty="0"/>
              <a:t>Students will:</a:t>
            </a:r>
          </a:p>
        </p:txBody>
      </p:sp>
      <p:graphicFrame>
        <p:nvGraphicFramePr>
          <p:cNvPr id="41" name="Content Placeholder 2">
            <a:extLst>
              <a:ext uri="{FF2B5EF4-FFF2-40B4-BE49-F238E27FC236}">
                <a16:creationId xmlns:a16="http://schemas.microsoft.com/office/drawing/2014/main" id="{7F40ED7C-2712-41B6-988E-071CBEC377C6}"/>
              </a:ext>
            </a:extLst>
          </p:cNvPr>
          <p:cNvGraphicFramePr/>
          <p:nvPr>
            <p:extLst>
              <p:ext uri="{D42A27DB-BD31-4B8C-83A1-F6EECF244321}">
                <p14:modId xmlns:p14="http://schemas.microsoft.com/office/powerpoint/2010/main" val="2401163641"/>
              </p:ext>
            </p:extLst>
          </p:nvPr>
        </p:nvGraphicFramePr>
        <p:xfrm>
          <a:off x="1239012" y="1362456"/>
          <a:ext cx="10117836" cy="51892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838721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2D381AB-0ACB-4576-8B1E-412696F10F08}"/>
              </a:ext>
            </a:extLst>
          </p:cNvPr>
          <p:cNvSpPr>
            <a:spLocks noGrp="1"/>
          </p:cNvSpPr>
          <p:nvPr>
            <p:ph sz="half" idx="1"/>
          </p:nvPr>
        </p:nvSpPr>
        <p:spPr>
          <a:xfrm>
            <a:off x="1050470" y="1492062"/>
            <a:ext cx="4860473" cy="4386233"/>
          </a:xfrm>
        </p:spPr>
        <p:txBody>
          <a:bodyPr>
            <a:noAutofit/>
          </a:bodyPr>
          <a:lstStyle/>
          <a:p>
            <a:pPr marL="0" marR="0" lvl="0" indent="0" algn="l" defTabSz="914400" rtl="0" eaLnBrk="1" fontAlgn="auto" latinLnBrk="0" hangingPunct="1">
              <a:lnSpc>
                <a:spcPct val="90000"/>
              </a:lnSpc>
              <a:spcBef>
                <a:spcPts val="1500"/>
              </a:spcBef>
              <a:spcAft>
                <a:spcPts val="0"/>
              </a:spcAft>
              <a:buClrTx/>
              <a:buSzTx/>
              <a:buFont typeface="Arial" panose="020B0604020202020204" pitchFamily="34" charset="0"/>
              <a:buNone/>
              <a:tabLst/>
              <a:defRPr/>
            </a:pPr>
            <a:r>
              <a:rPr kumimoji="0" lang="en-AU" sz="1400" b="1" i="0" u="none" strike="noStrike" kern="1200" cap="none" spc="0" normalizeH="0" baseline="0" noProof="0" dirty="0">
                <a:ln>
                  <a:noFill/>
                </a:ln>
                <a:effectLst/>
                <a:uLnTx/>
                <a:uFillTx/>
                <a:latin typeface="MrEavesXLModOT" panose="020B0603060502020204"/>
                <a:ea typeface="+mn-ea"/>
                <a:cs typeface="+mn-cs"/>
              </a:rPr>
              <a:t>Food Loss and Waste</a:t>
            </a:r>
            <a:r>
              <a:rPr kumimoji="0" lang="en-AU" sz="1400" b="0" i="0" u="none" strike="noStrike" kern="1200" cap="none" spc="0" normalizeH="0" baseline="0" noProof="0" dirty="0">
                <a:ln>
                  <a:noFill/>
                </a:ln>
                <a:effectLst/>
                <a:uLnTx/>
                <a:uFillTx/>
                <a:latin typeface="MrEavesXLModOT" panose="020B0603060502020204"/>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 </a:t>
            </a:r>
            <a:br>
              <a:rPr kumimoji="0" lang="en-AU" sz="1400" b="0" i="0" u="none" strike="noStrike" kern="1200" cap="none" spc="0" normalizeH="0" baseline="0" noProof="0" dirty="0">
                <a:ln>
                  <a:noFill/>
                </a:ln>
                <a:effectLst/>
                <a:uLnTx/>
                <a:uFillTx/>
                <a:latin typeface="MrEavesXLModOT" panose="020B0603060502020204"/>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br>
            <a:r>
              <a:rPr kumimoji="0" lang="en-AU" sz="1200" b="0" i="0" u="none" strike="noStrike" kern="1200" cap="none" spc="0" normalizeH="0" baseline="0" noProof="0" dirty="0">
                <a:ln>
                  <a:noFill/>
                </a:ln>
                <a:solidFill>
                  <a:srgbClr val="098379"/>
                </a:solidFill>
                <a:effectLst/>
                <a:uLnTx/>
                <a:uFillTx/>
                <a:latin typeface="MrEavesXLModOT" panose="020B0603060502020204"/>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https://www.ifpri.org/topic/food-loss-and-waste</a:t>
            </a:r>
            <a:endParaRPr kumimoji="0" lang="en-AU" sz="1200" b="0" i="0" u="none" strike="noStrike" kern="1200" cap="none" spc="0" normalizeH="0" baseline="0" noProof="0" dirty="0">
              <a:ln>
                <a:noFill/>
              </a:ln>
              <a:solidFill>
                <a:srgbClr val="098379"/>
              </a:solidFill>
              <a:effectLst/>
              <a:uLnTx/>
              <a:uFillTx/>
              <a:latin typeface="MrEavesXLModOT" panose="020B0603060502020204"/>
              <a:ea typeface="Calibri" panose="020F0502020204030204" pitchFamily="34" charset="0"/>
              <a:cs typeface="Times New Roman" panose="02020603050405020304" pitchFamily="18" charset="0"/>
            </a:endParaRPr>
          </a:p>
          <a:p>
            <a:pPr>
              <a:spcBef>
                <a:spcPts val="1500"/>
              </a:spcBef>
              <a:defRPr/>
            </a:pPr>
            <a:r>
              <a:rPr lang="en-US" sz="1400" b="1" dirty="0">
                <a:latin typeface="MrEavesXLModOT" panose="020B0603060502020204"/>
              </a:rPr>
              <a:t>Food loss research program </a:t>
            </a:r>
            <a:r>
              <a:rPr lang="en-US" sz="1200" dirty="0">
                <a:solidFill>
                  <a:srgbClr val="098379"/>
                </a:solidFill>
                <a:latin typeface="MrEavesXLModOT" panose="020B0603060502020204"/>
                <a:cs typeface="Calibri" panose="020F0502020204030204" pitchFamily="34" charset="0"/>
                <a:hlinkClick r:id="rId3">
                  <a:extLst>
                    <a:ext uri="{A12FA001-AC4F-418D-AE19-62706E023703}">
                      <ahyp:hlinkClr xmlns:ahyp="http://schemas.microsoft.com/office/drawing/2018/hyperlinkcolor" val="tx"/>
                    </a:ext>
                  </a:extLst>
                </a:hlinkClick>
              </a:rPr>
              <a:t>https://www.youtube.com/watch?v=DGfJgrRDUUo&amp;t=2s</a:t>
            </a:r>
            <a:endParaRPr lang="en-US" sz="1200" dirty="0">
              <a:solidFill>
                <a:srgbClr val="098379"/>
              </a:solidFill>
              <a:latin typeface="MrEavesXLModOT" panose="020B0603060502020204"/>
              <a:cs typeface="Calibri" panose="020F0502020204030204" pitchFamily="34" charset="0"/>
            </a:endParaRPr>
          </a:p>
          <a:p>
            <a:pPr>
              <a:spcBef>
                <a:spcPts val="1500"/>
              </a:spcBef>
            </a:pPr>
            <a:r>
              <a:rPr lang="en-US" sz="1400" b="1" dirty="0">
                <a:latin typeface="MrEavesXLModOT" panose="020B0603060502020204"/>
              </a:rPr>
              <a:t>Food Loss Research Dialogue </a:t>
            </a:r>
          </a:p>
          <a:p>
            <a:pPr>
              <a:spcBef>
                <a:spcPts val="0"/>
              </a:spcBef>
              <a:defRPr/>
            </a:pPr>
            <a:r>
              <a:rPr lang="en-US" sz="1200" dirty="0">
                <a:solidFill>
                  <a:srgbClr val="098379"/>
                </a:solidFill>
                <a:latin typeface="MrEavesXLModOT" panose="020B0603060502020204"/>
                <a:cs typeface="Calibri" panose="020F0502020204030204" pitchFamily="34" charset="0"/>
                <a:hlinkClick r:id="rId4">
                  <a:extLst>
                    <a:ext uri="{A12FA001-AC4F-418D-AE19-62706E023703}">
                      <ahyp:hlinkClr xmlns:ahyp="http://schemas.microsoft.com/office/drawing/2018/hyperlinkcolor" val="tx"/>
                    </a:ext>
                  </a:extLst>
                </a:hlinkClick>
              </a:rPr>
              <a:t>https://www.aciar.gov.au/media-search/events/food-loss-research-dialogue</a:t>
            </a:r>
            <a:r>
              <a:rPr lang="en-US" sz="1200" dirty="0">
                <a:solidFill>
                  <a:srgbClr val="098379"/>
                </a:solidFill>
                <a:latin typeface="MrEavesXLModOT" panose="020B0603060502020204"/>
                <a:cs typeface="Calibri" panose="020F0502020204030204" pitchFamily="34" charset="0"/>
              </a:rPr>
              <a:t> </a:t>
            </a:r>
          </a:p>
          <a:p>
            <a:pPr>
              <a:spcBef>
                <a:spcPts val="1500"/>
              </a:spcBef>
            </a:pPr>
            <a:r>
              <a:rPr lang="en-US" sz="1400" b="1" dirty="0">
                <a:latin typeface="MrEavesXLModOT" panose="020B0603060502020204"/>
              </a:rPr>
              <a:t>Four things to know about food loss </a:t>
            </a:r>
            <a:br>
              <a:rPr lang="en-US" sz="1400" b="1" dirty="0">
                <a:latin typeface="MrEavesXLModOT" panose="020B0603060502020204"/>
              </a:rPr>
            </a:br>
            <a:r>
              <a:rPr lang="en-US" sz="1200" i="0" u="none" strike="noStrike" dirty="0">
                <a:solidFill>
                  <a:srgbClr val="098379"/>
                </a:solidFill>
                <a:effectLst/>
                <a:latin typeface="MrEavesXLModOT" panose="020B0603060502020204"/>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https://aciar.gov.au/media-search/blogs/four-things-know-about-food-loss</a:t>
            </a:r>
            <a:r>
              <a:rPr lang="en-US" sz="1200" i="0" u="none" strike="noStrike" dirty="0">
                <a:solidFill>
                  <a:srgbClr val="098379"/>
                </a:solidFill>
                <a:effectLst/>
                <a:latin typeface="MrEavesXLModOT" panose="020B0603060502020204"/>
                <a:ea typeface="Calibri" panose="020F0502020204030204" pitchFamily="34" charset="0"/>
                <a:cs typeface="Times New Roman" panose="02020603050405020304" pitchFamily="18" charset="0"/>
              </a:rPr>
              <a:t> </a:t>
            </a:r>
            <a:endParaRPr lang="en-AU" sz="1200" dirty="0">
              <a:solidFill>
                <a:srgbClr val="098379"/>
              </a:solidFill>
              <a:effectLst/>
              <a:latin typeface="MrEavesXLModOT" panose="020B0603060502020204"/>
              <a:ea typeface="Calibri" panose="020F0502020204030204" pitchFamily="34" charset="0"/>
              <a:cs typeface="Times New Roman" panose="02020603050405020304" pitchFamily="18" charset="0"/>
            </a:endParaRPr>
          </a:p>
          <a:p>
            <a:pPr>
              <a:spcBef>
                <a:spcPts val="1500"/>
              </a:spcBef>
            </a:pPr>
            <a:r>
              <a:rPr lang="en-US" sz="1400" b="1" i="0" dirty="0">
                <a:effectLst/>
                <a:latin typeface="MrEavesXLModOT" panose="020B0603060502020204"/>
              </a:rPr>
              <a:t>Why Does Animal-Based Food Loss and Waste Matter? </a:t>
            </a:r>
            <a:r>
              <a:rPr lang="en-US" sz="1200" i="0" u="none" strike="noStrike" dirty="0">
                <a:solidFill>
                  <a:srgbClr val="098379"/>
                </a:solidFill>
                <a:effectLst/>
                <a:latin typeface="MrEavesXLModOT" panose="020B0603060502020204"/>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https://academic.oup.com/af/article/10/4/48/5943504</a:t>
            </a:r>
            <a:r>
              <a:rPr lang="en-US" sz="1200" i="0" u="none" strike="noStrike" dirty="0">
                <a:solidFill>
                  <a:srgbClr val="098379"/>
                </a:solidFill>
                <a:effectLst/>
                <a:latin typeface="MrEavesXLModOT" panose="020B0603060502020204"/>
                <a:ea typeface="Calibri" panose="020F0502020204030204" pitchFamily="34" charset="0"/>
                <a:cs typeface="Times New Roman" panose="02020603050405020304" pitchFamily="18" charset="0"/>
              </a:rPr>
              <a:t>   </a:t>
            </a:r>
            <a:endParaRPr lang="en-AU" sz="1200" dirty="0">
              <a:solidFill>
                <a:srgbClr val="098379"/>
              </a:solidFill>
              <a:effectLst/>
              <a:latin typeface="MrEavesXLModOT" panose="020B0603060502020204"/>
              <a:ea typeface="Calibri" panose="020F0502020204030204" pitchFamily="34" charset="0"/>
              <a:cs typeface="Times New Roman" panose="02020603050405020304" pitchFamily="18" charset="0"/>
            </a:endParaRPr>
          </a:p>
          <a:p>
            <a:pPr>
              <a:spcBef>
                <a:spcPts val="1500"/>
              </a:spcBef>
            </a:pPr>
            <a:r>
              <a:rPr lang="en-AU" sz="1400" b="1" i="0" u="none" strike="noStrike" dirty="0">
                <a:effectLst/>
                <a:latin typeface="MrEavesXLModOT" panose="020B0603060502020204"/>
                <a:ea typeface="Calibri" panose="020F0502020204030204" pitchFamily="34" charset="0"/>
                <a:cs typeface="Calibri" panose="020F0502020204030204" pitchFamily="34" charset="0"/>
              </a:rPr>
              <a:t>Stop the Waste </a:t>
            </a:r>
            <a:br>
              <a:rPr lang="en-AU" sz="1400" b="1" i="0" u="none" strike="noStrike" dirty="0">
                <a:effectLst/>
                <a:latin typeface="MrEavesXLModOT" panose="020B0603060502020204"/>
                <a:ea typeface="Calibri" panose="020F0502020204030204" pitchFamily="34" charset="0"/>
                <a:cs typeface="Calibri" panose="020F0502020204030204" pitchFamily="34" charset="0"/>
              </a:rPr>
            </a:br>
            <a:r>
              <a:rPr lang="en-AU" sz="1200" i="0" u="none" strike="noStrike" dirty="0">
                <a:solidFill>
                  <a:srgbClr val="098379"/>
                </a:solidFill>
                <a:effectLst/>
                <a:latin typeface="MrEavesXLModOT" panose="020B0603060502020204"/>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https://cdn.wfp.org/2020/stop-the-waste/?utm_source=twitter&amp;utm_medium=social&amp;utm_campaign=202009_stopthewaste&amp;utm_content=post</a:t>
            </a:r>
            <a:r>
              <a:rPr lang="en-US" sz="1200" dirty="0">
                <a:solidFill>
                  <a:srgbClr val="098379"/>
                </a:solidFill>
                <a:effectLst/>
                <a:latin typeface="MrEavesXLModOT" panose="020B0603060502020204"/>
                <a:ea typeface="Calibri" panose="020F0502020204030204" pitchFamily="34" charset="0"/>
                <a:cs typeface="Times New Roman" panose="02020603050405020304" pitchFamily="18" charset="0"/>
              </a:rPr>
              <a:t> </a:t>
            </a:r>
            <a:r>
              <a:rPr lang="en-AU" sz="1200" i="0" u="none" strike="noStrike" dirty="0">
                <a:solidFill>
                  <a:srgbClr val="098379"/>
                </a:solidFill>
                <a:effectLst/>
                <a:latin typeface="MrEavesXLModOT" panose="020B0603060502020204"/>
                <a:ea typeface="Calibri" panose="020F0502020204030204" pitchFamily="34" charset="0"/>
                <a:cs typeface="Times New Roman" panose="02020603050405020304" pitchFamily="18" charset="0"/>
              </a:rPr>
              <a:t> </a:t>
            </a:r>
            <a:r>
              <a:rPr lang="en-AU" sz="1200" i="0" u="none" strike="noStrike" dirty="0">
                <a:effectLst/>
                <a:latin typeface="MrEavesXLModOT" panose="020B0603060502020204"/>
                <a:ea typeface="Calibri" panose="020F0502020204030204" pitchFamily="34" charset="0"/>
                <a:cs typeface="Times New Roman" panose="02020603050405020304" pitchFamily="18" charset="0"/>
              </a:rPr>
              <a:t>– really good resource</a:t>
            </a:r>
            <a:endParaRPr lang="en-AU" sz="1200" dirty="0">
              <a:effectLst/>
              <a:latin typeface="MrEavesXLModOT" panose="020B0603060502020204"/>
              <a:ea typeface="Calibri" panose="020F0502020204030204" pitchFamily="34" charset="0"/>
              <a:cs typeface="Times New Roman" panose="02020603050405020304" pitchFamily="18" charset="0"/>
            </a:endParaRPr>
          </a:p>
          <a:p>
            <a:pPr>
              <a:spcBef>
                <a:spcPts val="1500"/>
              </a:spcBef>
            </a:pPr>
            <a:r>
              <a:rPr lang="en-US" sz="1400" b="1" i="0" dirty="0">
                <a:effectLst/>
                <a:latin typeface="MrEavesXLModOT" panose="020B0603060502020204"/>
              </a:rPr>
              <a:t>A new International Day with a difficult starting point </a:t>
            </a:r>
            <a:r>
              <a:rPr lang="en-AU" sz="1200" i="0" u="none" strike="noStrike" dirty="0">
                <a:solidFill>
                  <a:srgbClr val="098379"/>
                </a:solidFill>
                <a:effectLst/>
                <a:latin typeface="MrEavesXLModOT" panose="020B0603060502020204"/>
                <a:ea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https://www.un.org/en/observances/end-food-waste-day/background</a:t>
            </a:r>
            <a:endParaRPr lang="en-AU" sz="1200" dirty="0">
              <a:solidFill>
                <a:srgbClr val="098379"/>
              </a:solidFill>
              <a:effectLst/>
              <a:latin typeface="MrEavesXLModOT" panose="020B0603060502020204"/>
              <a:ea typeface="Calibri" panose="020F0502020204030204" pitchFamily="34" charset="0"/>
              <a:cs typeface="Times New Roman" panose="02020603050405020304" pitchFamily="18" charset="0"/>
            </a:endParaRPr>
          </a:p>
          <a:p>
            <a:pPr marL="0" indent="0">
              <a:lnSpc>
                <a:spcPct val="100000"/>
              </a:lnSpc>
              <a:spcBef>
                <a:spcPts val="1500"/>
              </a:spcBef>
              <a:spcAft>
                <a:spcPts val="600"/>
              </a:spcAft>
              <a:buNone/>
            </a:pPr>
            <a:endParaRPr lang="en-AU" sz="1400" dirty="0">
              <a:latin typeface="MrEavesXLModOT" panose="020B0603060502020204" pitchFamily="34" charset="0"/>
            </a:endParaRPr>
          </a:p>
        </p:txBody>
      </p:sp>
      <p:sp>
        <p:nvSpPr>
          <p:cNvPr id="5" name="Content Placeholder 4">
            <a:extLst>
              <a:ext uri="{FF2B5EF4-FFF2-40B4-BE49-F238E27FC236}">
                <a16:creationId xmlns:a16="http://schemas.microsoft.com/office/drawing/2014/main" id="{F7FC9A54-EC35-4216-BE10-897D4EDB90C1}"/>
              </a:ext>
            </a:extLst>
          </p:cNvPr>
          <p:cNvSpPr>
            <a:spLocks noGrp="1"/>
          </p:cNvSpPr>
          <p:nvPr>
            <p:ph sz="half" idx="2"/>
          </p:nvPr>
        </p:nvSpPr>
        <p:spPr>
          <a:xfrm>
            <a:off x="6444343" y="1492062"/>
            <a:ext cx="4909458" cy="4483816"/>
          </a:xfrm>
        </p:spPr>
        <p:txBody>
          <a:bodyPr/>
          <a:lstStyle/>
          <a:p>
            <a:pPr marL="0" marR="0" lvl="0" indent="0" algn="l" defTabSz="914400" rtl="0" eaLnBrk="1" fontAlgn="auto" latinLnBrk="0" hangingPunct="1">
              <a:lnSpc>
                <a:spcPct val="90000"/>
              </a:lnSpc>
              <a:spcBef>
                <a:spcPts val="15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effectLst/>
                <a:uLnTx/>
                <a:uFillTx/>
                <a:latin typeface="MrEavesXLModOT" panose="020B0603060502020204"/>
                <a:ea typeface="+mn-ea"/>
                <a:cs typeface="+mn-cs"/>
              </a:rPr>
              <a:t>One-third of all food produced in the world is lost or wasted between farm and fork</a:t>
            </a:r>
            <a:br>
              <a:rPr kumimoji="0" lang="en-US" sz="1400" b="1" i="0" u="none" strike="noStrike" kern="1200" cap="none" spc="0" normalizeH="0" baseline="0" noProof="0" dirty="0">
                <a:ln>
                  <a:noFill/>
                </a:ln>
                <a:solidFill>
                  <a:srgbClr val="098379"/>
                </a:solidFill>
                <a:effectLst/>
                <a:uLnTx/>
                <a:uFillTx/>
                <a:latin typeface="MrEavesXLModOT" panose="020B0603060502020204"/>
                <a:ea typeface="+mn-ea"/>
                <a:cs typeface="+mn-cs"/>
              </a:rPr>
            </a:br>
            <a:r>
              <a:rPr kumimoji="0" lang="en-AU" sz="1200" b="0" i="0" u="none" strike="noStrike" kern="1200" cap="none" spc="0" normalizeH="0" baseline="0" noProof="0" dirty="0">
                <a:ln>
                  <a:noFill/>
                </a:ln>
                <a:solidFill>
                  <a:srgbClr val="098379"/>
                </a:solidFill>
                <a:effectLst/>
                <a:uLnTx/>
                <a:uFillTx/>
                <a:latin typeface="MrEavesXLModOT" panose="020B0603060502020204"/>
                <a:ea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https://flwprotocol.org/</a:t>
            </a:r>
            <a:r>
              <a:rPr kumimoji="0" lang="en-US" sz="1200" b="0" i="0" u="none" strike="noStrike" kern="1200" cap="none" spc="0" normalizeH="0" baseline="0" noProof="0" dirty="0">
                <a:ln>
                  <a:noFill/>
                </a:ln>
                <a:solidFill>
                  <a:srgbClr val="098379"/>
                </a:solidFill>
                <a:effectLst/>
                <a:uLnTx/>
                <a:uFillTx/>
                <a:latin typeface="MrEavesXLModOT" panose="020B0603060502020204"/>
                <a:ea typeface="Calibri" panose="020F0502020204030204" pitchFamily="34" charset="0"/>
                <a:cs typeface="Times New Roman" panose="02020603050405020304" pitchFamily="18" charset="0"/>
              </a:rPr>
              <a:t> </a:t>
            </a:r>
            <a:endParaRPr kumimoji="0" lang="en-AU" sz="1200" b="0" i="0" u="none" strike="noStrike" kern="1200" cap="none" spc="0" normalizeH="0" baseline="0" noProof="0" dirty="0">
              <a:ln>
                <a:noFill/>
              </a:ln>
              <a:solidFill>
                <a:srgbClr val="098379"/>
              </a:solidFill>
              <a:effectLst/>
              <a:uLnTx/>
              <a:uFillTx/>
              <a:latin typeface="MrEavesXLModOT" panose="020B0603060502020204"/>
              <a:ea typeface="Calibri" panose="020F0502020204030204" pitchFamily="34" charset="0"/>
              <a:cs typeface="Times New Roman" panose="02020603050405020304" pitchFamily="18" charset="0"/>
            </a:endParaRPr>
          </a:p>
          <a:p>
            <a:pPr>
              <a:spcBef>
                <a:spcPts val="1500"/>
              </a:spcBef>
            </a:pPr>
            <a:r>
              <a:rPr lang="en-US" sz="1400" b="1" i="0" dirty="0">
                <a:effectLst/>
                <a:latin typeface="MrEavesXLModOT" panose="020B0603060502020204"/>
              </a:rPr>
              <a:t>Food loss and waste reduction, measurement and policy </a:t>
            </a:r>
            <a:r>
              <a:rPr lang="en-US" sz="1200" i="0" u="none" strike="noStrike" dirty="0">
                <a:solidFill>
                  <a:srgbClr val="098379"/>
                </a:solidFill>
                <a:effectLst/>
                <a:latin typeface="MrEavesXLModOT" panose="020B0603060502020204"/>
                <a:ea typeface="Calibri" panose="020F0502020204030204" pitchFamily="34" charset="0"/>
                <a:cs typeface="Times New Roman" panose="02020603050405020304" pitchFamily="18" charset="0"/>
                <a:hlinkClick r:id="rId10">
                  <a:extLst>
                    <a:ext uri="{A12FA001-AC4F-418D-AE19-62706E023703}">
                      <ahyp:hlinkClr xmlns:ahyp="http://schemas.microsoft.com/office/drawing/2018/hyperlinkcolor" val="tx"/>
                    </a:ext>
                  </a:extLst>
                </a:hlinkClick>
              </a:rPr>
              <a:t>http://www.fao.org/platform-food-loss-waste/en/</a:t>
            </a:r>
            <a:r>
              <a:rPr lang="en-US" sz="1200" dirty="0">
                <a:solidFill>
                  <a:srgbClr val="098379"/>
                </a:solidFill>
                <a:effectLst/>
                <a:latin typeface="MrEavesXLModOT" panose="020B0603060502020204"/>
                <a:ea typeface="Calibri" panose="020F0502020204030204" pitchFamily="34" charset="0"/>
                <a:cs typeface="Times New Roman" panose="02020603050405020304" pitchFamily="18" charset="0"/>
              </a:rPr>
              <a:t> </a:t>
            </a:r>
            <a:r>
              <a:rPr lang="en-US" sz="1200" i="0" u="none" strike="noStrike" dirty="0">
                <a:solidFill>
                  <a:srgbClr val="098379"/>
                </a:solidFill>
                <a:effectLst/>
                <a:latin typeface="MrEavesXLModOT" panose="020B0603060502020204"/>
                <a:ea typeface="Calibri" panose="020F0502020204030204" pitchFamily="34" charset="0"/>
                <a:cs typeface="Times New Roman" panose="02020603050405020304" pitchFamily="18" charset="0"/>
              </a:rPr>
              <a:t> </a:t>
            </a:r>
            <a:r>
              <a:rPr lang="en-US" sz="1200" dirty="0">
                <a:solidFill>
                  <a:srgbClr val="098379"/>
                </a:solidFill>
                <a:effectLst/>
                <a:latin typeface="MrEavesXLModOT" panose="020B0603060502020204"/>
                <a:ea typeface="Calibri" panose="020F0502020204030204" pitchFamily="34" charset="0"/>
                <a:cs typeface="Times New Roman" panose="02020603050405020304" pitchFamily="18" charset="0"/>
              </a:rPr>
              <a:t> </a:t>
            </a:r>
            <a:endParaRPr lang="en-AU" sz="1200" dirty="0">
              <a:solidFill>
                <a:srgbClr val="098379"/>
              </a:solidFill>
              <a:effectLst/>
              <a:latin typeface="MrEavesXLModOT" panose="020B0603060502020204"/>
              <a:ea typeface="Calibri" panose="020F0502020204030204" pitchFamily="34" charset="0"/>
              <a:cs typeface="Times New Roman" panose="02020603050405020304" pitchFamily="18" charset="0"/>
            </a:endParaRPr>
          </a:p>
          <a:p>
            <a:pPr>
              <a:spcBef>
                <a:spcPts val="1500"/>
              </a:spcBef>
            </a:pPr>
            <a:r>
              <a:rPr lang="en-US" sz="1400" b="1" i="0" dirty="0">
                <a:effectLst/>
                <a:latin typeface="MrEavesXLModOT" panose="020B0603060502020204"/>
              </a:rPr>
              <a:t>How can food loss and waste reduction best deliver climate benefits </a:t>
            </a:r>
            <a:br>
              <a:rPr lang="en-US" sz="1400" b="1" i="0" dirty="0">
                <a:solidFill>
                  <a:srgbClr val="098379"/>
                </a:solidFill>
                <a:effectLst/>
                <a:latin typeface="MrEavesXLModOT" panose="020B0603060502020204"/>
              </a:rPr>
            </a:br>
            <a:r>
              <a:rPr lang="en-AU" sz="1200" dirty="0">
                <a:solidFill>
                  <a:srgbClr val="098379"/>
                </a:solidFill>
                <a:latin typeface="MrEavesXLModOT" panose="020B0603060502020204"/>
                <a:ea typeface="Calibri" panose="020F0502020204030204" pitchFamily="34" charset="0"/>
                <a:cs typeface="Calibri" panose="020F0502020204030204" pitchFamily="34" charset="0"/>
                <a:hlinkClick r:id="rId11">
                  <a:extLst>
                    <a:ext uri="{A12FA001-AC4F-418D-AE19-62706E023703}">
                      <ahyp:hlinkClr xmlns:ahyp="http://schemas.microsoft.com/office/drawing/2018/hyperlinkcolor" val="tx"/>
                    </a:ext>
                  </a:extLst>
                </a:hlinkClick>
              </a:rPr>
              <a:t>https://ccafs.cgiar.org/news/how-can-food-loss-and-waste-reduction-best-deliver-climate-benefits</a:t>
            </a:r>
            <a:endParaRPr lang="en-AU" sz="1200" dirty="0">
              <a:solidFill>
                <a:srgbClr val="098379"/>
              </a:solidFill>
              <a:latin typeface="MrEavesXLModOT" panose="020B0603060502020204"/>
              <a:ea typeface="Calibri" panose="020F0502020204030204" pitchFamily="34" charset="0"/>
              <a:cs typeface="Times New Roman" panose="02020603050405020304" pitchFamily="18" charset="0"/>
            </a:endParaRPr>
          </a:p>
          <a:p>
            <a:pPr>
              <a:spcBef>
                <a:spcPts val="1500"/>
              </a:spcBef>
            </a:pPr>
            <a:r>
              <a:rPr lang="en-US" sz="1400" b="1" i="0" dirty="0">
                <a:effectLst/>
                <a:latin typeface="MrEavesXLModOT" panose="020B0603060502020204"/>
              </a:rPr>
              <a:t>Food loss and waste must be reduced for greater food security and environmental sustainability </a:t>
            </a:r>
            <a:r>
              <a:rPr lang="en-US" sz="1400" dirty="0">
                <a:latin typeface="MrEavesXLModOT" panose="020B0603060502020204"/>
                <a:ea typeface="Calibri" panose="020F0502020204030204" pitchFamily="34" charset="0"/>
                <a:cs typeface="Times New Roman" panose="02020603050405020304" pitchFamily="18" charset="0"/>
                <a:hlinkClick r:id="rId12">
                  <a:extLst>
                    <a:ext uri="{A12FA001-AC4F-418D-AE19-62706E023703}">
                      <ahyp:hlinkClr xmlns:ahyp="http://schemas.microsoft.com/office/drawing/2018/hyperlinkcolor" val="tx"/>
                    </a:ext>
                  </a:extLst>
                </a:hlinkClick>
              </a:rPr>
              <a:t> </a:t>
            </a:r>
            <a:br>
              <a:rPr lang="en-US" sz="1400" dirty="0">
                <a:solidFill>
                  <a:srgbClr val="098379"/>
                </a:solidFill>
                <a:latin typeface="MrEavesXLModOT" panose="020B0603060502020204"/>
                <a:ea typeface="Calibri" panose="020F0502020204030204" pitchFamily="34" charset="0"/>
                <a:cs typeface="Times New Roman" panose="02020603050405020304" pitchFamily="18" charset="0"/>
                <a:hlinkClick r:id="rId12">
                  <a:extLst>
                    <a:ext uri="{A12FA001-AC4F-418D-AE19-62706E023703}">
                      <ahyp:hlinkClr xmlns:ahyp="http://schemas.microsoft.com/office/drawing/2018/hyperlinkcolor" val="tx"/>
                    </a:ext>
                  </a:extLst>
                </a:hlinkClick>
              </a:rPr>
            </a:br>
            <a:r>
              <a:rPr lang="en-US" sz="1200" dirty="0">
                <a:solidFill>
                  <a:srgbClr val="098379"/>
                </a:solidFill>
                <a:latin typeface="MrEavesXLModOT" panose="020B0603060502020204"/>
                <a:ea typeface="Calibri" panose="020F0502020204030204" pitchFamily="34" charset="0"/>
                <a:cs typeface="Times New Roman" panose="02020603050405020304" pitchFamily="18" charset="0"/>
                <a:hlinkClick r:id="rId12">
                  <a:extLst>
                    <a:ext uri="{A12FA001-AC4F-418D-AE19-62706E023703}">
                      <ahyp:hlinkClr xmlns:ahyp="http://schemas.microsoft.com/office/drawing/2018/hyperlinkcolor" val="tx"/>
                    </a:ext>
                  </a:extLst>
                </a:hlinkClick>
              </a:rPr>
              <a:t>https://www.unep.org/news-and-stories/press-release/food-loss-and-waste-must-be-reduced-greater-food-security-and</a:t>
            </a:r>
            <a:endParaRPr lang="en-AU" sz="1200" dirty="0">
              <a:solidFill>
                <a:srgbClr val="098379"/>
              </a:solidFill>
              <a:latin typeface="MrEavesXLModOT" panose="020B0603060502020204"/>
              <a:ea typeface="Calibri" panose="020F0502020204030204" pitchFamily="34" charset="0"/>
              <a:cs typeface="Times New Roman" panose="02020603050405020304" pitchFamily="18" charset="0"/>
            </a:endParaRPr>
          </a:p>
          <a:p>
            <a:pPr>
              <a:spcBef>
                <a:spcPts val="1500"/>
              </a:spcBef>
            </a:pPr>
            <a:r>
              <a:rPr lang="en-US" sz="1400" b="1" i="0" dirty="0">
                <a:effectLst/>
                <a:latin typeface="MrEavesXLModOT" panose="020B0603060502020204"/>
              </a:rPr>
              <a:t>SDG Target 12.3 on Food Loss and Waste: 2020 Progress Report </a:t>
            </a:r>
            <a:r>
              <a:rPr lang="en-AU" sz="1200" dirty="0">
                <a:solidFill>
                  <a:srgbClr val="098379"/>
                </a:solidFill>
                <a:latin typeface="MrEavesXLModOT" panose="020B0603060502020204"/>
                <a:ea typeface="Calibri" panose="020F0502020204030204" pitchFamily="34" charset="0"/>
                <a:cs typeface="Calibri" panose="020F0502020204030204" pitchFamily="34" charset="0"/>
                <a:hlinkClick r:id="rId13">
                  <a:extLst>
                    <a:ext uri="{A12FA001-AC4F-418D-AE19-62706E023703}">
                      <ahyp:hlinkClr xmlns:ahyp="http://schemas.microsoft.com/office/drawing/2018/hyperlinkcolor" val="tx"/>
                    </a:ext>
                  </a:extLst>
                </a:hlinkClick>
              </a:rPr>
              <a:t>https://champions123.org/publication/sdg-target-123-food-loss-and-waste-2020-progress-report</a:t>
            </a:r>
            <a:endParaRPr lang="en-AU" sz="1200" dirty="0">
              <a:solidFill>
                <a:srgbClr val="098379"/>
              </a:solidFill>
              <a:latin typeface="MrEavesXLModOT" panose="020B0603060502020204"/>
              <a:ea typeface="Calibri" panose="020F0502020204030204" pitchFamily="34" charset="0"/>
              <a:cs typeface="Times New Roman" panose="02020603050405020304" pitchFamily="18" charset="0"/>
            </a:endParaRPr>
          </a:p>
          <a:p>
            <a:pPr>
              <a:spcBef>
                <a:spcPts val="1500"/>
              </a:spcBef>
            </a:pPr>
            <a:r>
              <a:rPr lang="en-US" sz="1400" b="1" i="0" dirty="0">
                <a:effectLst/>
                <a:latin typeface="MrEavesXLModOT" panose="020B0603060502020204"/>
              </a:rPr>
              <a:t>Reducing Food Loss and Waste: Setting a Global Action Agenda </a:t>
            </a:r>
            <a:r>
              <a:rPr lang="en-US" sz="1200" dirty="0">
                <a:solidFill>
                  <a:srgbClr val="098379"/>
                </a:solidFill>
                <a:latin typeface="MrEavesXLModOT" panose="020B0603060502020204"/>
                <a:ea typeface="Calibri" panose="020F0502020204030204" pitchFamily="34" charset="0"/>
                <a:cs typeface="Times New Roman" panose="02020603050405020304" pitchFamily="18" charset="0"/>
                <a:hlinkClick r:id="rId14">
                  <a:extLst>
                    <a:ext uri="{A12FA001-AC4F-418D-AE19-62706E023703}">
                      <ahyp:hlinkClr xmlns:ahyp="http://schemas.microsoft.com/office/drawing/2018/hyperlinkcolor" val="tx"/>
                    </a:ext>
                  </a:extLst>
                </a:hlinkClick>
              </a:rPr>
              <a:t>https://www.wri.org/publication/reducing-food-loss-and-waste-setting-global-action-agenda</a:t>
            </a:r>
            <a:r>
              <a:rPr lang="en-US" sz="1200" dirty="0">
                <a:solidFill>
                  <a:srgbClr val="098379"/>
                </a:solidFill>
                <a:latin typeface="MrEavesXLModOT" panose="020B0603060502020204"/>
                <a:ea typeface="Calibri" panose="020F0502020204030204" pitchFamily="34" charset="0"/>
                <a:cs typeface="Times New Roman" panose="02020603050405020304" pitchFamily="18" charset="0"/>
              </a:rPr>
              <a:t> </a:t>
            </a:r>
            <a:endParaRPr lang="en-AU" sz="1200" dirty="0">
              <a:solidFill>
                <a:srgbClr val="098379"/>
              </a:solidFill>
              <a:latin typeface="MrEavesXLModOT" panose="020B0603060502020204"/>
              <a:ea typeface="Calibri" panose="020F0502020204030204" pitchFamily="34" charset="0"/>
              <a:cs typeface="Times New Roman" panose="02020603050405020304" pitchFamily="18" charset="0"/>
            </a:endParaRPr>
          </a:p>
        </p:txBody>
      </p:sp>
      <p:sp>
        <p:nvSpPr>
          <p:cNvPr id="3" name="Title 2">
            <a:extLst>
              <a:ext uri="{FF2B5EF4-FFF2-40B4-BE49-F238E27FC236}">
                <a16:creationId xmlns:a16="http://schemas.microsoft.com/office/drawing/2014/main" id="{A49F2A34-1366-40EB-B0FC-C2CD28361626}"/>
              </a:ext>
            </a:extLst>
          </p:cNvPr>
          <p:cNvSpPr>
            <a:spLocks noGrp="1"/>
          </p:cNvSpPr>
          <p:nvPr>
            <p:ph type="title"/>
          </p:nvPr>
        </p:nvSpPr>
        <p:spPr>
          <a:xfrm>
            <a:off x="1050470" y="729343"/>
            <a:ext cx="10303329" cy="572683"/>
          </a:xfrm>
        </p:spPr>
        <p:txBody>
          <a:bodyPr/>
          <a:lstStyle/>
          <a:p>
            <a:r>
              <a:rPr lang="en-AU" sz="3600" b="0" dirty="0"/>
              <a:t>Resources </a:t>
            </a:r>
          </a:p>
        </p:txBody>
      </p:sp>
      <p:sp>
        <p:nvSpPr>
          <p:cNvPr id="7" name="Text Placeholder 4">
            <a:extLst>
              <a:ext uri="{FF2B5EF4-FFF2-40B4-BE49-F238E27FC236}">
                <a16:creationId xmlns:a16="http://schemas.microsoft.com/office/drawing/2014/main" id="{2EFF3889-D234-4755-A5BD-B76065D88716}"/>
              </a:ext>
            </a:extLst>
          </p:cNvPr>
          <p:cNvSpPr txBox="1">
            <a:spLocks/>
          </p:cNvSpPr>
          <p:nvPr/>
        </p:nvSpPr>
        <p:spPr>
          <a:xfrm>
            <a:off x="1152145" y="1266445"/>
            <a:ext cx="4346016" cy="554180"/>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AU" dirty="0">
              <a:solidFill>
                <a:srgbClr val="D04E16"/>
              </a:solidFill>
              <a:latin typeface="MrEavesXLModOT" panose="020B06030605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398708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17CAD0-FD37-4A06-A978-D97F027EBE64}"/>
              </a:ext>
            </a:extLst>
          </p:cNvPr>
          <p:cNvSpPr>
            <a:spLocks noGrp="1"/>
          </p:cNvSpPr>
          <p:nvPr>
            <p:ph sz="half" idx="4294967295"/>
          </p:nvPr>
        </p:nvSpPr>
        <p:spPr>
          <a:xfrm>
            <a:off x="1072244" y="2197078"/>
            <a:ext cx="4965000" cy="2975340"/>
          </a:xfrm>
        </p:spPr>
        <p:txBody>
          <a:bodyPr>
            <a:noAutofit/>
          </a:bodyPr>
          <a:lstStyle/>
          <a:p>
            <a:pPr>
              <a:spcBef>
                <a:spcPts val="2400"/>
              </a:spcBef>
            </a:pPr>
            <a:r>
              <a:rPr lang="en-US" sz="1400" i="0" dirty="0">
                <a:effectLst/>
                <a:latin typeface="MrEavesXLModOT" panose="020B0603060502020204"/>
              </a:rPr>
              <a:t>Responding to emerging pest and disease threats to horticulture in the Pacific Islands</a:t>
            </a:r>
            <a:r>
              <a:rPr lang="en-US" sz="1400" b="1" i="0" dirty="0">
                <a:effectLst/>
                <a:latin typeface="MrEavesXLModOT" panose="020B0603060502020204"/>
              </a:rPr>
              <a:t> </a:t>
            </a:r>
            <a:r>
              <a:rPr lang="en-US" sz="1400" i="0" u="none" strike="noStrike" dirty="0">
                <a:solidFill>
                  <a:srgbClr val="098379"/>
                </a:solidFill>
                <a:effectLst/>
                <a:latin typeface="MrEavesXLModOT" panose="020B0603060502020204"/>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https://aciar.gov.au/project/hort-2016-185</a:t>
            </a:r>
            <a:r>
              <a:rPr lang="en-US" sz="1400" dirty="0">
                <a:solidFill>
                  <a:srgbClr val="098379"/>
                </a:solidFill>
                <a:effectLst/>
                <a:latin typeface="MrEavesXLModOT" panose="020B0603060502020204"/>
                <a:ea typeface="Calibri" panose="020F0502020204030204" pitchFamily="34" charset="0"/>
                <a:cs typeface="Times New Roman" panose="02020603050405020304" pitchFamily="18" charset="0"/>
              </a:rPr>
              <a:t> </a:t>
            </a:r>
          </a:p>
          <a:p>
            <a:pPr>
              <a:spcBef>
                <a:spcPts val="2400"/>
              </a:spcBef>
            </a:pPr>
            <a:r>
              <a:rPr lang="en-US" sz="1400" b="1" dirty="0">
                <a:latin typeface="MrEavesXLModOT" panose="020B0603060502020204"/>
              </a:rPr>
              <a:t>Plant Health Clinic to benefit Samoan farmers </a:t>
            </a:r>
            <a:br>
              <a:rPr lang="en-US" sz="1400" b="1" dirty="0">
                <a:solidFill>
                  <a:srgbClr val="098379"/>
                </a:solidFill>
                <a:latin typeface="MrEavesXLModOT" panose="020B0603060502020204"/>
              </a:rPr>
            </a:br>
            <a:r>
              <a:rPr lang="en-US" sz="1400" dirty="0">
                <a:solidFill>
                  <a:srgbClr val="098379"/>
                </a:solidFill>
                <a:latin typeface="MrEavesXLModOT" panose="020B0603060502020204"/>
                <a:hlinkClick r:id="rId3">
                  <a:extLst>
                    <a:ext uri="{A12FA001-AC4F-418D-AE19-62706E023703}">
                      <ahyp:hlinkClr xmlns:ahyp="http://schemas.microsoft.com/office/drawing/2018/hyperlinkcolor" val="tx"/>
                    </a:ext>
                  </a:extLst>
                </a:hlinkClick>
              </a:rPr>
              <a:t>https://aciar.gov.au/media-search/news/plant-health-clinic-benefit-samoan-farmers</a:t>
            </a:r>
            <a:r>
              <a:rPr lang="en-US" sz="1400" dirty="0">
                <a:solidFill>
                  <a:srgbClr val="098379"/>
                </a:solidFill>
                <a:latin typeface="MrEavesXLModOT" panose="020B0603060502020204"/>
              </a:rPr>
              <a:t> </a:t>
            </a:r>
            <a:endParaRPr lang="en-AU" sz="1400" dirty="0">
              <a:solidFill>
                <a:srgbClr val="098379"/>
              </a:solidFill>
              <a:latin typeface="MrEavesXLModOT" panose="020B0603060502020204"/>
            </a:endParaRPr>
          </a:p>
          <a:p>
            <a:pPr>
              <a:spcBef>
                <a:spcPts val="2400"/>
              </a:spcBef>
            </a:pPr>
            <a:r>
              <a:rPr lang="en-AU" sz="1400" b="1" dirty="0">
                <a:latin typeface="MrEavesXLModOT" panose="020B0603060502020204"/>
              </a:rPr>
              <a:t>Rodent Control (non-chemical) in lowland irrigated rice </a:t>
            </a:r>
            <a:br>
              <a:rPr lang="en-AU" sz="1400" b="1" dirty="0">
                <a:solidFill>
                  <a:srgbClr val="098379"/>
                </a:solidFill>
                <a:latin typeface="MrEavesXLModOT" panose="020B0603060502020204"/>
              </a:rPr>
            </a:br>
            <a:r>
              <a:rPr lang="en-AU" sz="1400" dirty="0">
                <a:solidFill>
                  <a:srgbClr val="098379"/>
                </a:solidFill>
                <a:latin typeface="MrEavesXLModOT" panose="020B0603060502020204"/>
                <a:hlinkClick r:id="rId4">
                  <a:extLst>
                    <a:ext uri="{A12FA001-AC4F-418D-AE19-62706E023703}">
                      <ahyp:hlinkClr xmlns:ahyp="http://schemas.microsoft.com/office/drawing/2018/hyperlinkcolor" val="tx"/>
                    </a:ext>
                  </a:extLst>
                </a:hlinkClick>
              </a:rPr>
              <a:t>http://www.knowledgebank.irri.org/training/fact-sheets/pest-management/rats/rodent-control-non-chemical-in-lowland-irrigated-rice</a:t>
            </a:r>
            <a:endParaRPr lang="en-AU" sz="1400" dirty="0">
              <a:solidFill>
                <a:srgbClr val="098379"/>
              </a:solidFill>
              <a:highlight>
                <a:srgbClr val="FFFF00"/>
              </a:highlight>
              <a:latin typeface="MrEavesXLModOT" panose="020B0603060502020204"/>
            </a:endParaRPr>
          </a:p>
        </p:txBody>
      </p:sp>
      <p:sp>
        <p:nvSpPr>
          <p:cNvPr id="8" name="TextBox 7">
            <a:extLst>
              <a:ext uri="{FF2B5EF4-FFF2-40B4-BE49-F238E27FC236}">
                <a16:creationId xmlns:a16="http://schemas.microsoft.com/office/drawing/2014/main" id="{1C8431B6-EDBA-4002-8823-805B05A9BE1B}"/>
              </a:ext>
            </a:extLst>
          </p:cNvPr>
          <p:cNvSpPr txBox="1"/>
          <p:nvPr/>
        </p:nvSpPr>
        <p:spPr>
          <a:xfrm>
            <a:off x="1072244" y="777359"/>
            <a:ext cx="9266666" cy="646331"/>
          </a:xfrm>
          <a:prstGeom prst="rect">
            <a:avLst/>
          </a:prstGeom>
          <a:noFill/>
        </p:spPr>
        <p:txBody>
          <a:bodyPr wrap="square">
            <a:spAutoFit/>
          </a:bodyPr>
          <a:lstStyle/>
          <a:p>
            <a:r>
              <a:rPr lang="en-AU" sz="3600" dirty="0">
                <a:solidFill>
                  <a:srgbClr val="098379"/>
                </a:solidFill>
                <a:latin typeface="MrEavesXLModOT" panose="020B0603060502020204" pitchFamily="34" charset="77"/>
                <a:ea typeface="+mj-ea"/>
                <a:cs typeface="+mj-cs"/>
              </a:rPr>
              <a:t>Projects</a:t>
            </a:r>
            <a:endParaRPr lang="en-AU" sz="3600" dirty="0"/>
          </a:p>
        </p:txBody>
      </p:sp>
      <p:pic>
        <p:nvPicPr>
          <p:cNvPr id="10" name="Picture 9">
            <a:extLst>
              <a:ext uri="{FF2B5EF4-FFF2-40B4-BE49-F238E27FC236}">
                <a16:creationId xmlns:a16="http://schemas.microsoft.com/office/drawing/2014/main" id="{20A121ED-7EDB-402D-B974-D5C4004FA1D4}"/>
              </a:ext>
            </a:extLst>
          </p:cNvPr>
          <p:cNvPicPr>
            <a:picLocks noChangeAspect="1"/>
          </p:cNvPicPr>
          <p:nvPr/>
        </p:nvPicPr>
        <p:blipFill>
          <a:blip r:embed="rId5"/>
          <a:stretch>
            <a:fillRect/>
          </a:stretch>
        </p:blipFill>
        <p:spPr>
          <a:xfrm>
            <a:off x="10207925" y="6286383"/>
            <a:ext cx="1147272" cy="421954"/>
          </a:xfrm>
          <a:prstGeom prst="rect">
            <a:avLst/>
          </a:prstGeom>
        </p:spPr>
      </p:pic>
      <p:sp>
        <p:nvSpPr>
          <p:cNvPr id="5" name="Content Placeholder 2">
            <a:extLst>
              <a:ext uri="{FF2B5EF4-FFF2-40B4-BE49-F238E27FC236}">
                <a16:creationId xmlns:a16="http://schemas.microsoft.com/office/drawing/2014/main" id="{D8691B04-A21F-4B39-B46F-0132D83E9719}"/>
              </a:ext>
            </a:extLst>
          </p:cNvPr>
          <p:cNvSpPr txBox="1">
            <a:spLocks/>
          </p:cNvSpPr>
          <p:nvPr/>
        </p:nvSpPr>
        <p:spPr>
          <a:xfrm>
            <a:off x="6367750" y="2197078"/>
            <a:ext cx="4752008" cy="3863360"/>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2400"/>
              </a:spcBef>
            </a:pPr>
            <a:r>
              <a:rPr lang="en-AU" sz="1400" b="1" dirty="0">
                <a:latin typeface="MrEavesXLModOT" panose="020B0603060502020204"/>
              </a:rPr>
              <a:t>Beyond Breeding: The potential of improved postharvest storage techniques for smallholder farmers</a:t>
            </a:r>
            <a:br>
              <a:rPr lang="en-AU" sz="1400" b="1" dirty="0">
                <a:solidFill>
                  <a:srgbClr val="098379"/>
                </a:solidFill>
                <a:latin typeface="MrEavesXLModOT" panose="020B0603060502020204"/>
              </a:rPr>
            </a:br>
            <a:r>
              <a:rPr lang="en-AU" sz="1400" dirty="0">
                <a:solidFill>
                  <a:srgbClr val="098379"/>
                </a:solidFill>
                <a:latin typeface="MrEavesXLModOT" panose="020B0603060502020204"/>
                <a:hlinkClick r:id="rId6">
                  <a:extLst>
                    <a:ext uri="{A12FA001-AC4F-418D-AE19-62706E023703}">
                      <ahyp:hlinkClr xmlns:ahyp="http://schemas.microsoft.com/office/drawing/2018/hyperlinkcolor" val="tx"/>
                    </a:ext>
                  </a:extLst>
                </a:hlinkClick>
              </a:rPr>
              <a:t>https://www.cimmyt.org/news/beyond-breeding-the-potential-of-improved-postharvest-storage-techniques-for-smallholder-farmers/</a:t>
            </a:r>
            <a:endParaRPr lang="en-AU" sz="1400" dirty="0">
              <a:solidFill>
                <a:srgbClr val="098379"/>
              </a:solidFill>
              <a:latin typeface="MrEavesXLModOT" panose="020B0603060502020204"/>
            </a:endParaRPr>
          </a:p>
          <a:p>
            <a:pPr>
              <a:spcBef>
                <a:spcPts val="2400"/>
              </a:spcBef>
            </a:pPr>
            <a:r>
              <a:rPr lang="en-AU" sz="1400" b="1" dirty="0">
                <a:latin typeface="MrEavesXLModOT" panose="020B0603060502020204"/>
              </a:rPr>
              <a:t>New Program to Cut Food Losses in Low Income Countries</a:t>
            </a:r>
            <a:br>
              <a:rPr lang="en-AU" sz="1400" b="1" dirty="0">
                <a:solidFill>
                  <a:srgbClr val="098379"/>
                </a:solidFill>
                <a:latin typeface="MrEavesXLModOT" panose="020B0603060502020204"/>
              </a:rPr>
            </a:br>
            <a:r>
              <a:rPr lang="en-AU" sz="1400" u="sng" dirty="0">
                <a:solidFill>
                  <a:srgbClr val="098379"/>
                </a:solidFill>
                <a:latin typeface="MrEavesXLModOT" panose="020B0603060502020204"/>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https://aciar.gov.au/media-search/news/new-program-cut-food-losses-low-income-countries</a:t>
            </a:r>
            <a:r>
              <a:rPr lang="en-AU" sz="1400" dirty="0">
                <a:solidFill>
                  <a:srgbClr val="098379"/>
                </a:solidFill>
                <a:highlight>
                  <a:srgbClr val="FFFF00"/>
                </a:highlight>
                <a:latin typeface="MrEavesXLModOT" panose="020B0603060502020204"/>
                <a:cs typeface="Times New Roman" panose="02020603050405020304" pitchFamily="18" charset="0"/>
              </a:rPr>
              <a:t> </a:t>
            </a:r>
            <a:endParaRPr lang="en-AU" sz="1400" dirty="0">
              <a:solidFill>
                <a:srgbClr val="098379"/>
              </a:solidFill>
              <a:highlight>
                <a:srgbClr val="FFFF00"/>
              </a:highlight>
              <a:latin typeface="MrEavesXLModOT" panose="020B0603060502020204"/>
            </a:endParaRPr>
          </a:p>
        </p:txBody>
      </p:sp>
    </p:spTree>
    <p:extLst>
      <p:ext uri="{BB962C8B-B14F-4D97-AF65-F5344CB8AC3E}">
        <p14:creationId xmlns:p14="http://schemas.microsoft.com/office/powerpoint/2010/main" val="11391424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1619DB-287D-47C8-A86D-35C5DF5D41CE}"/>
              </a:ext>
            </a:extLst>
          </p:cNvPr>
          <p:cNvPicPr>
            <a:picLocks noChangeAspect="1"/>
          </p:cNvPicPr>
          <p:nvPr/>
        </p:nvPicPr>
        <p:blipFill rotWithShape="1">
          <a:blip r:embed="rId2"/>
          <a:srcRect l="13985" r="8907" b="-2"/>
          <a:stretch/>
        </p:blipFill>
        <p:spPr>
          <a:xfrm>
            <a:off x="4869180" y="-1"/>
            <a:ext cx="7322820" cy="6085249"/>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8E46ADFF-8140-4131-9BBD-60D255B15C2D}"/>
              </a:ext>
            </a:extLst>
          </p:cNvPr>
          <p:cNvSpPr>
            <a:spLocks noGrp="1"/>
          </p:cNvSpPr>
          <p:nvPr>
            <p:ph type="title"/>
          </p:nvPr>
        </p:nvSpPr>
        <p:spPr>
          <a:xfrm>
            <a:off x="1161288" y="694944"/>
            <a:ext cx="3195828" cy="978408"/>
          </a:xfrm>
        </p:spPr>
        <p:txBody>
          <a:bodyPr>
            <a:noAutofit/>
          </a:bodyPr>
          <a:lstStyle/>
          <a:p>
            <a:pPr>
              <a:lnSpc>
                <a:spcPct val="90000"/>
              </a:lnSpc>
            </a:pPr>
            <a:r>
              <a:rPr lang="en-AU" sz="3600" b="0" dirty="0"/>
              <a:t>Share your campaign!</a:t>
            </a:r>
          </a:p>
        </p:txBody>
      </p:sp>
      <p:sp>
        <p:nvSpPr>
          <p:cNvPr id="3" name="Content Placeholder 2">
            <a:extLst>
              <a:ext uri="{FF2B5EF4-FFF2-40B4-BE49-F238E27FC236}">
                <a16:creationId xmlns:a16="http://schemas.microsoft.com/office/drawing/2014/main" id="{DC94DECB-8E72-43AC-B272-9768B255F3D4}"/>
              </a:ext>
            </a:extLst>
          </p:cNvPr>
          <p:cNvSpPr>
            <a:spLocks noGrp="1"/>
          </p:cNvSpPr>
          <p:nvPr>
            <p:ph idx="1"/>
          </p:nvPr>
        </p:nvSpPr>
        <p:spPr>
          <a:xfrm>
            <a:off x="1161288" y="1673352"/>
            <a:ext cx="3952972" cy="4361688"/>
          </a:xfrm>
        </p:spPr>
        <p:txBody>
          <a:bodyPr>
            <a:noAutofit/>
          </a:bodyPr>
          <a:lstStyle/>
          <a:p>
            <a:pPr>
              <a:lnSpc>
                <a:spcPct val="100000"/>
              </a:lnSpc>
              <a:spcBef>
                <a:spcPts val="0"/>
              </a:spcBef>
              <a:spcAft>
                <a:spcPts val="450"/>
              </a:spcAft>
            </a:pPr>
            <a:r>
              <a:rPr lang="en-US" sz="1600" dirty="0">
                <a:latin typeface="MrEavesXLModOT" panose="020B0603060502020204" pitchFamily="34" charset="0"/>
              </a:rPr>
              <a:t>Send your ideas or videos to the Crawford Fund – </a:t>
            </a:r>
            <a:r>
              <a:rPr lang="en-AU" sz="1600" u="sng" dirty="0">
                <a:solidFill>
                  <a:srgbClr val="098379"/>
                </a:solidFill>
                <a:effectLst/>
                <a:latin typeface="MrEavesXLModOT" panose="020B060306050202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schools@crawfordfund.org</a:t>
            </a:r>
            <a:r>
              <a:rPr lang="en-US" sz="1600" dirty="0">
                <a:latin typeface="MrEavesXLModOT" panose="020B0603060502020204" pitchFamily="34" charset="0"/>
              </a:rPr>
              <a:t>. </a:t>
            </a:r>
          </a:p>
          <a:p>
            <a:pPr>
              <a:lnSpc>
                <a:spcPct val="100000"/>
              </a:lnSpc>
              <a:spcBef>
                <a:spcPts val="0"/>
              </a:spcBef>
              <a:spcAft>
                <a:spcPts val="450"/>
              </a:spcAft>
            </a:pPr>
            <a:endParaRPr lang="en-US" sz="1600" dirty="0">
              <a:latin typeface="MrEavesXLModOT" panose="020B0603060502020204" pitchFamily="34" charset="0"/>
            </a:endParaRPr>
          </a:p>
          <a:p>
            <a:pPr>
              <a:lnSpc>
                <a:spcPct val="100000"/>
              </a:lnSpc>
              <a:spcBef>
                <a:spcPts val="0"/>
              </a:spcBef>
              <a:spcAft>
                <a:spcPts val="450"/>
              </a:spcAft>
            </a:pPr>
            <a:r>
              <a:rPr lang="en-US" sz="1600" dirty="0">
                <a:latin typeface="MrEavesXLModOT" panose="020B0603060502020204" pitchFamily="34" charset="0"/>
              </a:rPr>
              <a:t>You may just help reduce food loss or food waste! The Crawford Fund may choose to showcase your work!</a:t>
            </a:r>
          </a:p>
          <a:p>
            <a:pPr>
              <a:lnSpc>
                <a:spcPct val="100000"/>
              </a:lnSpc>
              <a:spcBef>
                <a:spcPts val="0"/>
              </a:spcBef>
              <a:spcAft>
                <a:spcPts val="450"/>
              </a:spcAft>
            </a:pPr>
            <a:r>
              <a:rPr lang="en-US" sz="1600" dirty="0">
                <a:latin typeface="MrEavesXLModOT" panose="020B0603060502020204" pitchFamily="34" charset="0"/>
              </a:rPr>
              <a:t>Use these tags in your media campaign:</a:t>
            </a:r>
          </a:p>
          <a:p>
            <a:pPr algn="ctr">
              <a:lnSpc>
                <a:spcPct val="150000"/>
              </a:lnSpc>
            </a:pPr>
            <a:r>
              <a:rPr lang="en-AU" sz="1600" dirty="0"/>
              <a:t>@</a:t>
            </a:r>
            <a:r>
              <a:rPr lang="en-AU" sz="1600" dirty="0" err="1"/>
              <a:t>crawfordfund</a:t>
            </a:r>
            <a:r>
              <a:rPr lang="en-AU" sz="1600" dirty="0"/>
              <a:t> </a:t>
            </a:r>
          </a:p>
          <a:p>
            <a:pPr algn="ctr">
              <a:lnSpc>
                <a:spcPct val="150000"/>
              </a:lnSpc>
            </a:pPr>
            <a:r>
              <a:rPr lang="en-AU" sz="1600" dirty="0"/>
              <a:t>@</a:t>
            </a:r>
            <a:r>
              <a:rPr lang="en-AU" sz="1600" dirty="0" err="1"/>
              <a:t>aciaraustralia</a:t>
            </a:r>
            <a:r>
              <a:rPr lang="en-AU" sz="1600" dirty="0"/>
              <a:t> </a:t>
            </a:r>
          </a:p>
          <a:p>
            <a:pPr algn="ctr">
              <a:lnSpc>
                <a:spcPct val="150000"/>
              </a:lnSpc>
            </a:pPr>
            <a:r>
              <a:rPr lang="en-AU" sz="1600" dirty="0"/>
              <a:t>#</a:t>
            </a:r>
            <a:r>
              <a:rPr lang="en-AU" sz="1600" dirty="0" err="1"/>
              <a:t>Zerohunger</a:t>
            </a:r>
            <a:r>
              <a:rPr lang="en-AU" sz="1600" dirty="0"/>
              <a:t> </a:t>
            </a:r>
          </a:p>
          <a:p>
            <a:pPr algn="ctr">
              <a:lnSpc>
                <a:spcPct val="150000"/>
              </a:lnSpc>
            </a:pPr>
            <a:r>
              <a:rPr lang="en-AU" sz="1600" dirty="0"/>
              <a:t>#NextGenAg4D </a:t>
            </a:r>
          </a:p>
          <a:p>
            <a:pPr algn="ctr">
              <a:lnSpc>
                <a:spcPct val="150000"/>
              </a:lnSpc>
            </a:pPr>
            <a:r>
              <a:rPr lang="en-AU" sz="1600" dirty="0"/>
              <a:t>#</a:t>
            </a:r>
            <a:r>
              <a:rPr lang="en-AU" sz="1600" dirty="0" err="1"/>
              <a:t>foodloss</a:t>
            </a:r>
            <a:endParaRPr lang="en-AU" sz="1600" dirty="0"/>
          </a:p>
          <a:p>
            <a:pPr>
              <a:lnSpc>
                <a:spcPct val="100000"/>
              </a:lnSpc>
              <a:spcBef>
                <a:spcPts val="0"/>
              </a:spcBef>
              <a:spcAft>
                <a:spcPts val="450"/>
              </a:spcAft>
            </a:pPr>
            <a:endParaRPr lang="en-US" sz="1600" dirty="0">
              <a:latin typeface="MrEavesXLModOT" panose="020B0603060502020204" pitchFamily="34" charset="0"/>
            </a:endParaRPr>
          </a:p>
        </p:txBody>
      </p:sp>
      <p:pic>
        <p:nvPicPr>
          <p:cNvPr id="6" name="Picture 5" descr="A picture containing text, clock&#10;&#10;Description automatically generated">
            <a:extLst>
              <a:ext uri="{FF2B5EF4-FFF2-40B4-BE49-F238E27FC236}">
                <a16:creationId xmlns:a16="http://schemas.microsoft.com/office/drawing/2014/main" id="{5A951919-BA90-7E4F-9BE7-F05CE28601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679" y="4472011"/>
            <a:ext cx="1354281" cy="1741919"/>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D987E6D2-F958-5042-BFD8-C2A2999DA3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92673" y="3990604"/>
            <a:ext cx="1141304" cy="1467982"/>
          </a:xfrm>
          <a:prstGeom prst="rect">
            <a:avLst/>
          </a:prstGeom>
        </p:spPr>
      </p:pic>
    </p:spTree>
    <p:extLst>
      <p:ext uri="{BB962C8B-B14F-4D97-AF65-F5344CB8AC3E}">
        <p14:creationId xmlns:p14="http://schemas.microsoft.com/office/powerpoint/2010/main" val="33303482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8DD8C-8C99-42B8-9628-EF2B47B59206}"/>
              </a:ext>
            </a:extLst>
          </p:cNvPr>
          <p:cNvSpPr>
            <a:spLocks noGrp="1"/>
          </p:cNvSpPr>
          <p:nvPr>
            <p:ph type="title"/>
          </p:nvPr>
        </p:nvSpPr>
        <p:spPr>
          <a:xfrm>
            <a:off x="1074656" y="923827"/>
            <a:ext cx="10279144" cy="481894"/>
          </a:xfrm>
        </p:spPr>
        <p:txBody>
          <a:bodyPr/>
          <a:lstStyle/>
          <a:p>
            <a:r>
              <a:rPr lang="en-AU" sz="3600" b="0" dirty="0"/>
              <a:t>Career Pathways to Agriculture for Development</a:t>
            </a:r>
          </a:p>
        </p:txBody>
      </p:sp>
      <p:sp>
        <p:nvSpPr>
          <p:cNvPr id="3" name="Content Placeholder 2">
            <a:extLst>
              <a:ext uri="{FF2B5EF4-FFF2-40B4-BE49-F238E27FC236}">
                <a16:creationId xmlns:a16="http://schemas.microsoft.com/office/drawing/2014/main" id="{026508BC-9226-4D0F-8DDC-26AA57C13123}"/>
              </a:ext>
            </a:extLst>
          </p:cNvPr>
          <p:cNvSpPr>
            <a:spLocks noGrp="1"/>
          </p:cNvSpPr>
          <p:nvPr>
            <p:ph idx="1"/>
          </p:nvPr>
        </p:nvSpPr>
        <p:spPr>
          <a:xfrm>
            <a:off x="1074656" y="2716924"/>
            <a:ext cx="3229593" cy="2786564"/>
          </a:xfrm>
        </p:spPr>
        <p:txBody>
          <a:bodyPr/>
          <a:lstStyle/>
          <a:p>
            <a:pPr>
              <a:lnSpc>
                <a:spcPct val="100000"/>
              </a:lnSpc>
            </a:pPr>
            <a:r>
              <a:rPr lang="en-AU" sz="2000" dirty="0">
                <a:latin typeface="MrEavesXLModOT" panose="020B0603060502020204" charset="0"/>
              </a:rPr>
              <a:t>There are many and varied pathways to agriculture for development, other than by studying agriculture! </a:t>
            </a:r>
            <a:endParaRPr lang="en-AU" sz="2000" dirty="0">
              <a:highlight>
                <a:srgbClr val="FFFF00"/>
              </a:highlight>
              <a:latin typeface="MrEavesXLModOT" panose="020B0603060502020204" charset="0"/>
            </a:endParaRPr>
          </a:p>
        </p:txBody>
      </p:sp>
      <p:pic>
        <p:nvPicPr>
          <p:cNvPr id="8" name="Online Media 7">
            <a:hlinkClick r:id="" action="ppaction://media"/>
            <a:extLst>
              <a:ext uri="{FF2B5EF4-FFF2-40B4-BE49-F238E27FC236}">
                <a16:creationId xmlns:a16="http://schemas.microsoft.com/office/drawing/2014/main" id="{8234D991-29FB-4705-A19E-13B66664F2C1}"/>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p:blipFill>
        <p:spPr>
          <a:xfrm>
            <a:off x="4465909" y="2164598"/>
            <a:ext cx="5522045" cy="2889180"/>
          </a:xfrm>
          <a:prstGeom prst="rect">
            <a:avLst/>
          </a:prstGeom>
        </p:spPr>
      </p:pic>
      <p:sp>
        <p:nvSpPr>
          <p:cNvPr id="10" name="TextBox 9">
            <a:extLst>
              <a:ext uri="{FF2B5EF4-FFF2-40B4-BE49-F238E27FC236}">
                <a16:creationId xmlns:a16="http://schemas.microsoft.com/office/drawing/2014/main" id="{E011D49B-F6D1-4A72-842A-4D9BD7014CA6}"/>
              </a:ext>
            </a:extLst>
          </p:cNvPr>
          <p:cNvSpPr txBox="1"/>
          <p:nvPr/>
        </p:nvSpPr>
        <p:spPr>
          <a:xfrm>
            <a:off x="4363465" y="5128698"/>
            <a:ext cx="3229592" cy="246221"/>
          </a:xfrm>
          <a:prstGeom prst="rect">
            <a:avLst/>
          </a:prstGeom>
          <a:noFill/>
        </p:spPr>
        <p:txBody>
          <a:bodyPr wrap="square">
            <a:spAutoFit/>
          </a:bodyPr>
          <a:lstStyle/>
          <a:p>
            <a:r>
              <a:rPr lang="en-GB" sz="1000" b="1" dirty="0">
                <a:solidFill>
                  <a:srgbClr val="098379"/>
                </a:solidFill>
                <a:latin typeface="MrEavesXLModOT" panose="020B0603060502020204" pitchFamily="34" charset="0"/>
              </a:rPr>
              <a:t>https://www.youtube.com/watch?v=60-HXBsad_Y&amp;t=58s</a:t>
            </a:r>
            <a:endParaRPr lang="en-AU" sz="1000" b="1" dirty="0">
              <a:solidFill>
                <a:srgbClr val="098379"/>
              </a:solidFill>
              <a:latin typeface="MrEavesXLModOT" panose="020B0603060502020204" pitchFamily="34" charset="0"/>
            </a:endParaRPr>
          </a:p>
        </p:txBody>
      </p:sp>
    </p:spTree>
    <p:extLst>
      <p:ext uri="{BB962C8B-B14F-4D97-AF65-F5344CB8AC3E}">
        <p14:creationId xmlns:p14="http://schemas.microsoft.com/office/powerpoint/2010/main" val="155157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5AF93-0032-4E64-A960-2F2CD33D82C2}"/>
              </a:ext>
            </a:extLst>
          </p:cNvPr>
          <p:cNvSpPr>
            <a:spLocks noGrp="1"/>
          </p:cNvSpPr>
          <p:nvPr>
            <p:ph type="title"/>
          </p:nvPr>
        </p:nvSpPr>
        <p:spPr>
          <a:xfrm>
            <a:off x="1147572" y="839864"/>
            <a:ext cx="9148572" cy="525781"/>
          </a:xfrm>
        </p:spPr>
        <p:txBody>
          <a:bodyPr/>
          <a:lstStyle/>
          <a:p>
            <a:r>
              <a:rPr lang="en-AU" sz="3600" b="0" dirty="0"/>
              <a:t>What is the Crawford Fund and what does it do?</a:t>
            </a:r>
          </a:p>
        </p:txBody>
      </p:sp>
      <p:sp>
        <p:nvSpPr>
          <p:cNvPr id="4" name="Content Placeholder 3">
            <a:extLst>
              <a:ext uri="{FF2B5EF4-FFF2-40B4-BE49-F238E27FC236}">
                <a16:creationId xmlns:a16="http://schemas.microsoft.com/office/drawing/2014/main" id="{307539A8-B66A-4DA7-9F36-ED7B24D5CBE4}"/>
              </a:ext>
            </a:extLst>
          </p:cNvPr>
          <p:cNvSpPr>
            <a:spLocks noGrp="1"/>
          </p:cNvSpPr>
          <p:nvPr>
            <p:ph idx="1"/>
          </p:nvPr>
        </p:nvSpPr>
        <p:spPr>
          <a:xfrm>
            <a:off x="8093351" y="1653226"/>
            <a:ext cx="3229457" cy="4696587"/>
          </a:xfrm>
        </p:spPr>
        <p:txBody>
          <a:bodyPr lIns="91440" tIns="45720" rIns="91440" bIns="45720" anchor="t"/>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dirty="0">
                <a:ln>
                  <a:noFill/>
                </a:ln>
                <a:solidFill>
                  <a:prstClr val="black"/>
                </a:solidFill>
                <a:effectLst/>
                <a:uLnTx/>
                <a:uFillTx/>
                <a:latin typeface="MrEavesXLModOT" panose="020B0603060502020204" pitchFamily="34" charset="0"/>
                <a:ea typeface="+mn-ea"/>
                <a:cs typeface="+mn-cs"/>
              </a:rPr>
              <a:t>The Crawford Fund provides university students with awards to gain experience in developing countries, conference scholarships to learn and be mentored by senior Australian researchers, and opportunities to volunteer in our overseas projects. It also supports Australians in training developing country scientists and farmers and has trained </a:t>
            </a:r>
            <a:r>
              <a:rPr kumimoji="0" lang="en-AU" sz="1500" b="0" i="0" u="none" strike="noStrike" kern="1200" cap="none" spc="0" normalizeH="0" baseline="0" noProof="0" dirty="0">
                <a:ln>
                  <a:noFill/>
                </a:ln>
                <a:solidFill>
                  <a:prstClr val="black"/>
                </a:solidFill>
                <a:effectLst/>
                <a:uLnTx/>
                <a:uFillTx/>
                <a:latin typeface="☞MrEavesXLModOT-Reg"/>
                <a:ea typeface="Times New Roman" panose="02020603050405020304" pitchFamily="18" charset="0"/>
                <a:cs typeface="Calibri" panose="020F0502020204030204" pitchFamily="34" charset="0"/>
              </a:rPr>
              <a:t>close to 13,500 people in 55 countries</a:t>
            </a:r>
            <a:r>
              <a:rPr kumimoji="0" lang="en-US" sz="1500" b="0" i="0" u="none" strike="noStrike" kern="1200" cap="none" spc="0" normalizeH="0" baseline="0" noProof="0" dirty="0">
                <a:ln>
                  <a:noFill/>
                </a:ln>
                <a:solidFill>
                  <a:prstClr val="black"/>
                </a:solidFill>
                <a:effectLst/>
                <a:uLnTx/>
                <a:uFillTx/>
                <a:latin typeface="MrEavesXLModOT" panose="020B0603060502020204" pitchFamily="34" charset="0"/>
                <a:ea typeface="+mn-ea"/>
                <a:cs typeface="+mn-cs"/>
              </a:rPr>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dirty="0">
                <a:ln>
                  <a:noFill/>
                </a:ln>
                <a:solidFill>
                  <a:prstClr val="black"/>
                </a:solidFill>
                <a:effectLst/>
                <a:uLnTx/>
                <a:uFillTx/>
                <a:latin typeface="MrEavesXLModOT" panose="020B0603060502020204" pitchFamily="34" charset="0"/>
                <a:ea typeface="+mn-ea"/>
                <a:cs typeface="+mn-cs"/>
              </a:rPr>
              <a:t>More info at </a:t>
            </a:r>
            <a:r>
              <a:rPr kumimoji="0" lang="en-US" sz="1500" b="0" i="0" u="none" strike="noStrike" kern="1200" cap="none" spc="0" normalizeH="0" baseline="0" noProof="0" dirty="0">
                <a:ln>
                  <a:noFill/>
                </a:ln>
                <a:solidFill>
                  <a:srgbClr val="098379"/>
                </a:solidFill>
                <a:effectLst/>
                <a:uLnTx/>
                <a:uFillTx/>
                <a:latin typeface="MrEavesXLModOT" panose="020B0603060502020204" pitchFamily="34" charset="0"/>
                <a:ea typeface="+mn-ea"/>
                <a:cs typeface="+mn-cs"/>
                <a:hlinkClick r:id="rId3">
                  <a:extLst>
                    <a:ext uri="{A12FA001-AC4F-418D-AE19-62706E023703}">
                      <ahyp:hlinkClr xmlns:ahyp="http://schemas.microsoft.com/office/drawing/2018/hyperlinkcolor" val="tx"/>
                    </a:ext>
                  </a:extLst>
                </a:hlinkClick>
              </a:rPr>
              <a:t>www.crawfordfund.org</a:t>
            </a:r>
            <a:r>
              <a:rPr kumimoji="0" lang="en-US" sz="1500" b="0" i="0" u="none" strike="noStrike" kern="1200" cap="none" spc="0" normalizeH="0" baseline="0" noProof="0" dirty="0">
                <a:ln>
                  <a:noFill/>
                </a:ln>
                <a:solidFill>
                  <a:srgbClr val="098379"/>
                </a:solidFill>
                <a:effectLst/>
                <a:uLnTx/>
                <a:uFillTx/>
                <a:latin typeface="MrEavesXLModOT" panose="020B0603060502020204" pitchFamily="34" charset="0"/>
                <a:ea typeface="+mn-ea"/>
                <a:cs typeface="+mn-cs"/>
              </a:rPr>
              <a:t> </a:t>
            </a:r>
            <a:r>
              <a:rPr kumimoji="0" lang="en-US" sz="1500" b="0" i="0" u="none" strike="noStrike" kern="1200" cap="none" spc="0" normalizeH="0" baseline="0" noProof="0" dirty="0">
                <a:ln>
                  <a:noFill/>
                </a:ln>
                <a:solidFill>
                  <a:prstClr val="black"/>
                </a:solidFill>
                <a:effectLst/>
                <a:uLnTx/>
                <a:uFillTx/>
                <a:latin typeface="MrEavesXLModOT" panose="020B0603060502020204" pitchFamily="34" charset="0"/>
                <a:ea typeface="+mn-ea"/>
                <a:cs typeface="+mn-cs"/>
              </a:rPr>
              <a:t>and follow </a:t>
            </a:r>
            <a:r>
              <a:rPr kumimoji="0" lang="en-US" sz="1500" b="0" i="0" u="none" strike="noStrike" kern="1200" cap="none" spc="0" normalizeH="0" baseline="0" noProof="0" dirty="0">
                <a:ln>
                  <a:noFill/>
                </a:ln>
                <a:solidFill>
                  <a:srgbClr val="098379"/>
                </a:solidFill>
                <a:effectLst/>
                <a:uLnTx/>
                <a:uFillTx/>
                <a:latin typeface="MrEavesXLModOT" panose="020B0603060502020204" pitchFamily="34" charset="0"/>
                <a:ea typeface="+mn-ea"/>
                <a:cs typeface="+mn-cs"/>
              </a:rPr>
              <a:t>@crawfordfund </a:t>
            </a:r>
            <a:r>
              <a:rPr kumimoji="0" lang="en-US" sz="1500" b="0" i="0" u="none" strike="noStrike" kern="1200" cap="none" spc="0" normalizeH="0" baseline="0" noProof="0" dirty="0">
                <a:ln>
                  <a:noFill/>
                </a:ln>
                <a:solidFill>
                  <a:prstClr val="black"/>
                </a:solidFill>
                <a:effectLst/>
                <a:uLnTx/>
                <a:uFillTx/>
                <a:latin typeface="MrEavesXLModOT" panose="020B0603060502020204" pitchFamily="34" charset="0"/>
                <a:ea typeface="+mn-ea"/>
                <a:cs typeface="+mn-cs"/>
              </a:rPr>
              <a:t>on Twitter,  Facebook and Instagram.</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dirty="0">
                <a:ln>
                  <a:noFill/>
                </a:ln>
                <a:solidFill>
                  <a:prstClr val="black"/>
                </a:solidFill>
                <a:effectLst/>
                <a:uLnTx/>
                <a:uFillTx/>
                <a:latin typeface="MrEavesXLModOT" panose="020B0603060502020204" pitchFamily="34" charset="0"/>
                <a:ea typeface="+mn-ea"/>
                <a:cs typeface="+mn-cs"/>
              </a:rPr>
              <a:t>Hear from young Australian researchers working in the Asia Pacific Region.</a:t>
            </a:r>
          </a:p>
          <a:p>
            <a:endParaRPr lang="en-US" sz="2000" dirty="0"/>
          </a:p>
          <a:p>
            <a:endParaRPr lang="en-AU" sz="2000" dirty="0"/>
          </a:p>
        </p:txBody>
      </p:sp>
      <p:pic>
        <p:nvPicPr>
          <p:cNvPr id="5" name="Online Media 4">
            <a:hlinkClick r:id="" action="ppaction://media"/>
            <a:extLst>
              <a:ext uri="{FF2B5EF4-FFF2-40B4-BE49-F238E27FC236}">
                <a16:creationId xmlns:a16="http://schemas.microsoft.com/office/drawing/2014/main" id="{C82F9C9A-B581-4771-B0C1-8360B58A18C0}"/>
              </a:ext>
            </a:extLst>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p:blipFill>
        <p:spPr>
          <a:xfrm>
            <a:off x="1147572" y="1743234"/>
            <a:ext cx="6772878" cy="3798531"/>
          </a:xfrm>
          <a:prstGeom prst="rect">
            <a:avLst/>
          </a:prstGeom>
        </p:spPr>
      </p:pic>
      <p:sp>
        <p:nvSpPr>
          <p:cNvPr id="3" name="TextBox 2">
            <a:extLst>
              <a:ext uri="{FF2B5EF4-FFF2-40B4-BE49-F238E27FC236}">
                <a16:creationId xmlns:a16="http://schemas.microsoft.com/office/drawing/2014/main" id="{7DD83DC1-6FBD-4D32-BD5A-4C1A6EF18701}"/>
              </a:ext>
            </a:extLst>
          </p:cNvPr>
          <p:cNvSpPr txBox="1"/>
          <p:nvPr/>
        </p:nvSpPr>
        <p:spPr>
          <a:xfrm>
            <a:off x="1078371" y="5596753"/>
            <a:ext cx="3933530" cy="246221"/>
          </a:xfrm>
          <a:prstGeom prst="rect">
            <a:avLst/>
          </a:prstGeom>
          <a:noFill/>
        </p:spPr>
        <p:txBody>
          <a:bodyPr wrap="square">
            <a:spAutoFit/>
          </a:bodyPr>
          <a:lstStyle/>
          <a:p>
            <a:r>
              <a:rPr lang="en-AU" sz="1000" b="1" dirty="0">
                <a:solidFill>
                  <a:srgbClr val="098379"/>
                </a:solidFill>
                <a:latin typeface="MrEavesXLModOT" panose="020B0603060502020204" pitchFamily="34" charset="0"/>
                <a:hlinkClick r:id="rId5">
                  <a:extLst>
                    <a:ext uri="{A12FA001-AC4F-418D-AE19-62706E023703}">
                      <ahyp:hlinkClr xmlns:ahyp="http://schemas.microsoft.com/office/drawing/2018/hyperlinkcolor" val="tx"/>
                    </a:ext>
                  </a:extLst>
                </a:hlinkClick>
              </a:rPr>
              <a:t>https://www.youtube.com/watch?v=KxVhJ8fDjj4</a:t>
            </a:r>
            <a:endParaRPr lang="en-AU" sz="1000" b="1" dirty="0">
              <a:solidFill>
                <a:srgbClr val="098379"/>
              </a:solidFill>
              <a:latin typeface="MrEavesXLModOT" panose="020B0603060502020204" pitchFamily="34" charset="0"/>
            </a:endParaRPr>
          </a:p>
        </p:txBody>
      </p:sp>
    </p:spTree>
    <p:extLst>
      <p:ext uri="{BB962C8B-B14F-4D97-AF65-F5344CB8AC3E}">
        <p14:creationId xmlns:p14="http://schemas.microsoft.com/office/powerpoint/2010/main" val="122296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5AF93-0032-4E64-A960-2F2CD33D82C2}"/>
              </a:ext>
            </a:extLst>
          </p:cNvPr>
          <p:cNvSpPr>
            <a:spLocks noGrp="1"/>
          </p:cNvSpPr>
          <p:nvPr>
            <p:ph type="title"/>
          </p:nvPr>
        </p:nvSpPr>
        <p:spPr>
          <a:xfrm>
            <a:off x="1147571" y="745236"/>
            <a:ext cx="10291855" cy="973836"/>
          </a:xfrm>
        </p:spPr>
        <p:txBody>
          <a:bodyPr anchor="t">
            <a:noAutofit/>
          </a:bodyPr>
          <a:lstStyle/>
          <a:p>
            <a:pPr>
              <a:lnSpc>
                <a:spcPct val="90000"/>
              </a:lnSpc>
            </a:pPr>
            <a:r>
              <a:rPr lang="en-AU" sz="3400" b="0" dirty="0"/>
              <a:t>What is the Australian Centre for International Agricultural Research (ACIAR) and what does it do?</a:t>
            </a:r>
          </a:p>
        </p:txBody>
      </p:sp>
      <p:sp>
        <p:nvSpPr>
          <p:cNvPr id="9" name="Content Placeholder 8">
            <a:extLst>
              <a:ext uri="{FF2B5EF4-FFF2-40B4-BE49-F238E27FC236}">
                <a16:creationId xmlns:a16="http://schemas.microsoft.com/office/drawing/2014/main" id="{0E67FBC7-CF10-4A83-A9F5-5D4E14E3E5CC}"/>
              </a:ext>
            </a:extLst>
          </p:cNvPr>
          <p:cNvSpPr>
            <a:spLocks noGrp="1"/>
          </p:cNvSpPr>
          <p:nvPr>
            <p:ph idx="1"/>
          </p:nvPr>
        </p:nvSpPr>
        <p:spPr>
          <a:xfrm>
            <a:off x="7258639" y="2375557"/>
            <a:ext cx="4063173" cy="3897465"/>
          </a:xfrm>
        </p:spPr>
        <p:txBody>
          <a:bodyPr lIns="91440" tIns="45720" rIns="91440" bIns="45720" anchor="t">
            <a:noAutofit/>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sz="1500" dirty="0">
                <a:latin typeface="MrEavesXLModOT" panose="020B0603060502020204" pitchFamily="34" charset="0"/>
              </a:rPr>
              <a:t>ACIAR is the Australian Government’s specialist agricultural research-for-development agency, within the Australian aid program. Its  purpose is to contribute to reducing poverty and improving the livelihoods of many in the Indo-Pacific region through  collaborative international research which also serves to improve Australian scientific capabilities and the productivity and sustainability of agricultural systems in Australia. </a:t>
            </a:r>
            <a:r>
              <a:rPr kumimoji="0" lang="en-US" sz="1500" b="0" i="0" u="none" strike="noStrike" kern="1200" cap="none" spc="0" normalizeH="0" baseline="0" noProof="0" dirty="0">
                <a:ln>
                  <a:noFill/>
                </a:ln>
                <a:solidFill>
                  <a:prstClr val="black"/>
                </a:solidFill>
                <a:effectLst/>
                <a:uLnTx/>
                <a:uFillTx/>
                <a:latin typeface="MrEavesXLModOT" panose="020B0603060502020204" pitchFamily="34" charset="0"/>
                <a:ea typeface="+mn-ea"/>
                <a:cs typeface="+mn-cs"/>
              </a:rPr>
              <a:t>More info at</a:t>
            </a:r>
            <a:r>
              <a:rPr kumimoji="0" lang="en-US" sz="1500" b="0" i="0" u="none" strike="noStrike" kern="1200" cap="none" spc="0" normalizeH="0" baseline="0" noProof="0" dirty="0">
                <a:ln>
                  <a:noFill/>
                </a:ln>
                <a:solidFill>
                  <a:srgbClr val="098379"/>
                </a:solidFill>
                <a:effectLst/>
                <a:uLnTx/>
                <a:uFillTx/>
                <a:latin typeface="MrEavesXLModOT" panose="020B0603060502020204" pitchFamily="34" charset="0"/>
                <a:ea typeface="+mn-ea"/>
                <a:cs typeface="+mn-cs"/>
              </a:rPr>
              <a:t> </a:t>
            </a:r>
            <a:r>
              <a:rPr kumimoji="0" lang="en-US" sz="1500" b="0" i="0" u="none" strike="noStrike" kern="1200" cap="none" spc="0" normalizeH="0" baseline="0" noProof="0" dirty="0">
                <a:ln>
                  <a:noFill/>
                </a:ln>
                <a:solidFill>
                  <a:srgbClr val="098379"/>
                </a:solidFill>
                <a:effectLst/>
                <a:uLnTx/>
                <a:uFillTx/>
                <a:latin typeface="MrEavesXLModOT" panose="020B0603060502020204" pitchFamily="34" charset="0"/>
                <a:ea typeface="+mn-ea"/>
                <a:cs typeface="+mn-cs"/>
                <a:hlinkClick r:id="rId3">
                  <a:extLst>
                    <a:ext uri="{A12FA001-AC4F-418D-AE19-62706E023703}">
                      <ahyp:hlinkClr xmlns:ahyp="http://schemas.microsoft.com/office/drawing/2018/hyperlinkcolor" val="tx"/>
                    </a:ext>
                  </a:extLst>
                </a:hlinkClick>
              </a:rPr>
              <a:t>www.aciar.gov.au</a:t>
            </a:r>
            <a:r>
              <a:rPr kumimoji="0" lang="en-US" sz="1500" b="0" i="0" u="none" strike="noStrike" kern="1200" cap="none" spc="0" normalizeH="0" baseline="0" noProof="0" dirty="0">
                <a:ln>
                  <a:noFill/>
                </a:ln>
                <a:solidFill>
                  <a:srgbClr val="098379"/>
                </a:solidFill>
                <a:effectLst/>
                <a:uLnTx/>
                <a:uFillTx/>
                <a:latin typeface="MrEavesXLModOT" panose="020B0603060502020204" pitchFamily="34" charset="0"/>
                <a:ea typeface="+mn-ea"/>
                <a:cs typeface="+mn-cs"/>
              </a:rPr>
              <a:t> </a:t>
            </a:r>
            <a:r>
              <a:rPr kumimoji="0" lang="en-US" sz="1500" b="0" i="0" u="none" strike="noStrike" kern="1200" cap="none" spc="0" normalizeH="0" baseline="0" noProof="0" dirty="0">
                <a:ln>
                  <a:noFill/>
                </a:ln>
                <a:solidFill>
                  <a:prstClr val="black"/>
                </a:solidFill>
                <a:effectLst/>
                <a:uLnTx/>
                <a:uFillTx/>
                <a:latin typeface="MrEavesXLModOT" panose="020B0603060502020204" pitchFamily="34" charset="0"/>
                <a:ea typeface="+mn-ea"/>
                <a:cs typeface="+mn-cs"/>
              </a:rPr>
              <a:t>and follow on Twitter, Facebook and Instagram </a:t>
            </a:r>
            <a:r>
              <a:rPr kumimoji="0" lang="en-US" sz="1500" b="0" i="0" u="none" strike="noStrike" kern="1200" cap="none" spc="0" normalizeH="0" baseline="0" noProof="0" dirty="0">
                <a:ln>
                  <a:noFill/>
                </a:ln>
                <a:solidFill>
                  <a:srgbClr val="098379"/>
                </a:solidFill>
                <a:effectLst/>
                <a:uLnTx/>
                <a:uFillTx/>
                <a:latin typeface="MrEavesXLModOT" panose="020B0603060502020204" pitchFamily="34" charset="0"/>
                <a:ea typeface="+mn-ea"/>
                <a:cs typeface="+mn-cs"/>
              </a:rPr>
              <a:t>@ACIARAustralia</a:t>
            </a:r>
          </a:p>
          <a:p>
            <a:pPr>
              <a:lnSpc>
                <a:spcPct val="100000"/>
              </a:lnSpc>
            </a:pPr>
            <a:r>
              <a:rPr lang="en-GB" sz="1500" dirty="0">
                <a:latin typeface="MrEavesXLModOT" panose="020B0603060502020204" pitchFamily="34" charset="0"/>
              </a:rPr>
              <a:t>Learn more about ACIAR in this short video.</a:t>
            </a:r>
            <a:endParaRPr lang="en-US" sz="1600" dirty="0">
              <a:latin typeface="MrEavesXLModOT" panose="020B0603060502020204" pitchFamily="34" charset="0"/>
            </a:endParaRPr>
          </a:p>
        </p:txBody>
      </p:sp>
      <p:sp>
        <p:nvSpPr>
          <p:cNvPr id="6" name="TextBox 5">
            <a:extLst>
              <a:ext uri="{FF2B5EF4-FFF2-40B4-BE49-F238E27FC236}">
                <a16:creationId xmlns:a16="http://schemas.microsoft.com/office/drawing/2014/main" id="{164A2449-A28F-4A92-B158-7B4C875B5C94}"/>
              </a:ext>
            </a:extLst>
          </p:cNvPr>
          <p:cNvSpPr txBox="1"/>
          <p:nvPr/>
        </p:nvSpPr>
        <p:spPr>
          <a:xfrm>
            <a:off x="1157559" y="5560556"/>
            <a:ext cx="6101080" cy="246221"/>
          </a:xfrm>
          <a:prstGeom prst="rect">
            <a:avLst/>
          </a:prstGeom>
          <a:noFill/>
        </p:spPr>
        <p:txBody>
          <a:bodyPr wrap="square">
            <a:spAutoFit/>
          </a:bodyPr>
          <a:lstStyle/>
          <a:p>
            <a:r>
              <a:rPr lang="en-AU" sz="1000" b="1" dirty="0">
                <a:solidFill>
                  <a:srgbClr val="098379"/>
                </a:solidFill>
                <a:latin typeface="MrEavesXLModOT" panose="020B0603060502020204" pitchFamily="34" charset="0"/>
                <a:hlinkClick r:id="rId4">
                  <a:extLst>
                    <a:ext uri="{A12FA001-AC4F-418D-AE19-62706E023703}">
                      <ahyp:hlinkClr xmlns:ahyp="http://schemas.microsoft.com/office/drawing/2018/hyperlinkcolor" val="tx"/>
                    </a:ext>
                  </a:extLst>
                </a:hlinkClick>
              </a:rPr>
              <a:t>https://youtu.be/Mc5-gSTlnY0</a:t>
            </a:r>
            <a:endParaRPr lang="en-AU" sz="1000" b="1" dirty="0">
              <a:solidFill>
                <a:srgbClr val="098379"/>
              </a:solidFill>
              <a:latin typeface="MrEavesXLModOT" panose="020B0603060502020204" pitchFamily="34" charset="0"/>
            </a:endParaRPr>
          </a:p>
        </p:txBody>
      </p:sp>
      <p:pic>
        <p:nvPicPr>
          <p:cNvPr id="12" name="Online Media 11">
            <a:hlinkClick r:id="" action="ppaction://media"/>
            <a:extLst>
              <a:ext uri="{FF2B5EF4-FFF2-40B4-BE49-F238E27FC236}">
                <a16:creationId xmlns:a16="http://schemas.microsoft.com/office/drawing/2014/main" id="{A96318DF-214F-487B-B042-DC8E288C12B0}"/>
              </a:ext>
            </a:extLst>
          </p:cNvPr>
          <p:cNvPicPr>
            <a:picLocks noRot="1" noChangeAspect="1"/>
          </p:cNvPicPr>
          <p:nvPr>
            <a:videoFile r:link="rId1"/>
          </p:nvPr>
        </p:nvPicPr>
        <p:blipFill>
          <a:blip r:embed="rId5">
            <a:extLst>
              <a:ext uri="{28A0092B-C50C-407E-A947-70E740481C1C}">
                <a14:useLocalDpi xmlns:a14="http://schemas.microsoft.com/office/drawing/2010/main" val="0"/>
              </a:ext>
            </a:extLst>
          </a:blip>
          <a:srcRect/>
          <a:stretch/>
        </p:blipFill>
        <p:spPr>
          <a:xfrm>
            <a:off x="1235464" y="2257625"/>
            <a:ext cx="5749798" cy="3226217"/>
          </a:xfrm>
          <a:prstGeom prst="rect">
            <a:avLst/>
          </a:prstGeom>
        </p:spPr>
      </p:pic>
    </p:spTree>
    <p:extLst>
      <p:ext uri="{BB962C8B-B14F-4D97-AF65-F5344CB8AC3E}">
        <p14:creationId xmlns:p14="http://schemas.microsoft.com/office/powerpoint/2010/main" val="412110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E3699-B0E9-4E03-B587-3CC61DF4CBB3}"/>
              </a:ext>
            </a:extLst>
          </p:cNvPr>
          <p:cNvSpPr>
            <a:spLocks noGrp="1"/>
          </p:cNvSpPr>
          <p:nvPr>
            <p:ph type="title"/>
          </p:nvPr>
        </p:nvSpPr>
        <p:spPr>
          <a:xfrm>
            <a:off x="1143000" y="788647"/>
            <a:ext cx="10607040" cy="539717"/>
          </a:xfrm>
        </p:spPr>
        <p:txBody>
          <a:bodyPr vert="horz" lIns="68580" tIns="34290" rIns="68580" bIns="34290" rtlCol="0" anchor="b" anchorCtr="0">
            <a:noAutofit/>
          </a:bodyPr>
          <a:lstStyle/>
          <a:p>
            <a:pPr>
              <a:lnSpc>
                <a:spcPct val="90000"/>
              </a:lnSpc>
            </a:pPr>
            <a:r>
              <a:rPr lang="en-US" sz="3600" b="0" dirty="0"/>
              <a:t>Learn more about the Sustainable Development Goals</a:t>
            </a:r>
          </a:p>
        </p:txBody>
      </p:sp>
      <p:pic>
        <p:nvPicPr>
          <p:cNvPr id="8" name="Picture 7" descr="A picture containing umbrella&#10;&#10;Description automatically generated">
            <a:hlinkClick r:id="rId2"/>
            <a:extLst>
              <a:ext uri="{FF2B5EF4-FFF2-40B4-BE49-F238E27FC236}">
                <a16:creationId xmlns:a16="http://schemas.microsoft.com/office/drawing/2014/main" id="{C5F887D2-1C99-463C-8ACA-93B66507D2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51" r="4756" b="543"/>
          <a:stretch/>
        </p:blipFill>
        <p:spPr>
          <a:xfrm>
            <a:off x="3801152" y="1797101"/>
            <a:ext cx="4589696" cy="4428000"/>
          </a:xfrm>
          <a:prstGeom prst="rect">
            <a:avLst/>
          </a:prstGeom>
        </p:spPr>
      </p:pic>
      <p:sp>
        <p:nvSpPr>
          <p:cNvPr id="6" name="Content Placeholder 2">
            <a:extLst>
              <a:ext uri="{FF2B5EF4-FFF2-40B4-BE49-F238E27FC236}">
                <a16:creationId xmlns:a16="http://schemas.microsoft.com/office/drawing/2014/main" id="{C9C94149-6547-4CBC-89D3-6E96C9308FC1}"/>
              </a:ext>
            </a:extLst>
          </p:cNvPr>
          <p:cNvSpPr>
            <a:spLocks noGrp="1"/>
          </p:cNvSpPr>
          <p:nvPr>
            <p:ph idx="1"/>
          </p:nvPr>
        </p:nvSpPr>
        <p:spPr>
          <a:xfrm>
            <a:off x="3630547" y="6351240"/>
            <a:ext cx="4930905" cy="376600"/>
          </a:xfrm>
        </p:spPr>
        <p:txBody>
          <a:bodyPr vert="horz" lIns="68580" tIns="34290" rIns="68580" bIns="34290" rtlCol="0" anchor="t">
            <a:normAutofit/>
          </a:bodyPr>
          <a:lstStyle/>
          <a:p>
            <a:pPr algn="ctr"/>
            <a:r>
              <a:rPr lang="en-US" sz="1000" b="1" dirty="0">
                <a:solidFill>
                  <a:srgbClr val="098379"/>
                </a:solidFill>
                <a:latin typeface="MrEavesXLModOT" panose="020B0603060502020204" pitchFamily="34" charset="0"/>
                <a:hlinkClick r:id="rId2">
                  <a:extLst>
                    <a:ext uri="{A12FA001-AC4F-418D-AE19-62706E023703}">
                      <ahyp:hlinkClr xmlns:ahyp="http://schemas.microsoft.com/office/drawing/2018/hyperlinkcolor" val="tx"/>
                    </a:ext>
                  </a:extLst>
                </a:hlinkClick>
              </a:rPr>
              <a:t>https://www.un.org/sustainabledevelopment/student-resources/</a:t>
            </a:r>
            <a:endParaRPr lang="en-US" sz="1000" b="1" dirty="0">
              <a:solidFill>
                <a:srgbClr val="098379"/>
              </a:solidFill>
              <a:latin typeface="MrEavesXLModOT" panose="020B0603060502020204" pitchFamily="34" charset="0"/>
            </a:endParaRPr>
          </a:p>
        </p:txBody>
      </p:sp>
    </p:spTree>
    <p:extLst>
      <p:ext uri="{BB962C8B-B14F-4D97-AF65-F5344CB8AC3E}">
        <p14:creationId xmlns:p14="http://schemas.microsoft.com/office/powerpoint/2010/main" val="33840616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99259-99F1-4C42-9D7F-1EC773A93F19}"/>
              </a:ext>
            </a:extLst>
          </p:cNvPr>
          <p:cNvSpPr>
            <a:spLocks noGrp="1"/>
          </p:cNvSpPr>
          <p:nvPr>
            <p:ph type="title"/>
          </p:nvPr>
        </p:nvSpPr>
        <p:spPr>
          <a:xfrm>
            <a:off x="1152144" y="823237"/>
            <a:ext cx="8887206" cy="456647"/>
          </a:xfrm>
        </p:spPr>
        <p:txBody>
          <a:bodyPr anchor="b" anchorCtr="0">
            <a:noAutofit/>
          </a:bodyPr>
          <a:lstStyle/>
          <a:p>
            <a:r>
              <a:rPr lang="en-AU" sz="3600" b="0" dirty="0"/>
              <a:t>Sustainable Development Goals</a:t>
            </a:r>
          </a:p>
        </p:txBody>
      </p:sp>
      <p:pic>
        <p:nvPicPr>
          <p:cNvPr id="6" name="Content Placeholder 5" descr="A screenshot of a cell phone&#10;&#10;Description automatically generated">
            <a:hlinkClick r:id="rId2"/>
            <a:extLst>
              <a:ext uri="{FF2B5EF4-FFF2-40B4-BE49-F238E27FC236}">
                <a16:creationId xmlns:a16="http://schemas.microsoft.com/office/drawing/2014/main" id="{ECB4B555-68D4-4FDA-87B9-70F479E5A9C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24285" y="1636744"/>
            <a:ext cx="8343429" cy="4171713"/>
          </a:xfrm>
          <a:noFill/>
        </p:spPr>
      </p:pic>
      <p:sp>
        <p:nvSpPr>
          <p:cNvPr id="3" name="TextBox 2">
            <a:extLst>
              <a:ext uri="{FF2B5EF4-FFF2-40B4-BE49-F238E27FC236}">
                <a16:creationId xmlns:a16="http://schemas.microsoft.com/office/drawing/2014/main" id="{9B9D83E9-069F-45D3-AFFA-F6C5993E8BA8}"/>
              </a:ext>
            </a:extLst>
          </p:cNvPr>
          <p:cNvSpPr txBox="1"/>
          <p:nvPr/>
        </p:nvSpPr>
        <p:spPr>
          <a:xfrm>
            <a:off x="1907123" y="5843805"/>
            <a:ext cx="2976038" cy="315666"/>
          </a:xfrm>
          <a:prstGeom prst="rect">
            <a:avLst/>
          </a:prstGeom>
        </p:spPr>
        <p:txBody>
          <a:bodyPr>
            <a:normAutofit/>
          </a:bodyPr>
          <a:lstStyle/>
          <a:p>
            <a:pPr defTabSz="914400">
              <a:lnSpc>
                <a:spcPct val="90000"/>
              </a:lnSpc>
              <a:spcBef>
                <a:spcPts val="1000"/>
              </a:spcBef>
            </a:pPr>
            <a:r>
              <a:rPr lang="en-AU" sz="1000" b="1" dirty="0">
                <a:solidFill>
                  <a:srgbClr val="098379"/>
                </a:solidFill>
                <a:latin typeface="MrEavesXLModOT" panose="020B0603060502020204" pitchFamily="34" charset="0"/>
                <a:hlinkClick r:id="rId2">
                  <a:extLst>
                    <a:ext uri="{A12FA001-AC4F-418D-AE19-62706E023703}">
                      <ahyp:hlinkClr xmlns:ahyp="http://schemas.microsoft.com/office/drawing/2018/hyperlinkcolor" val="tx"/>
                    </a:ext>
                  </a:extLst>
                </a:hlinkClick>
              </a:rPr>
              <a:t>https://worldslargestlesson.globalgoals.org/</a:t>
            </a:r>
            <a:endParaRPr lang="en-AU" sz="1000" b="1" dirty="0">
              <a:solidFill>
                <a:srgbClr val="098379"/>
              </a:solidFill>
              <a:latin typeface="MrEavesXLModOT" panose="020B0603060502020204" pitchFamily="34" charset="0"/>
            </a:endParaRPr>
          </a:p>
        </p:txBody>
      </p:sp>
    </p:spTree>
    <p:extLst>
      <p:ext uri="{BB962C8B-B14F-4D97-AF65-F5344CB8AC3E}">
        <p14:creationId xmlns:p14="http://schemas.microsoft.com/office/powerpoint/2010/main" val="29319904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6E63E-21C2-468A-818A-50EA3C42FE77}"/>
              </a:ext>
            </a:extLst>
          </p:cNvPr>
          <p:cNvSpPr>
            <a:spLocks noGrp="1"/>
          </p:cNvSpPr>
          <p:nvPr>
            <p:ph type="title"/>
          </p:nvPr>
        </p:nvSpPr>
        <p:spPr>
          <a:xfrm>
            <a:off x="1143000" y="775213"/>
            <a:ext cx="10210800" cy="521208"/>
          </a:xfrm>
        </p:spPr>
        <p:txBody>
          <a:bodyPr/>
          <a:lstStyle/>
          <a:p>
            <a:r>
              <a:rPr lang="en-AU" sz="3600" b="0" dirty="0"/>
              <a:t>Credits</a:t>
            </a:r>
          </a:p>
        </p:txBody>
      </p:sp>
      <p:sp>
        <p:nvSpPr>
          <p:cNvPr id="3" name="Content Placeholder 2">
            <a:extLst>
              <a:ext uri="{FF2B5EF4-FFF2-40B4-BE49-F238E27FC236}">
                <a16:creationId xmlns:a16="http://schemas.microsoft.com/office/drawing/2014/main" id="{B1174881-D429-425E-9BD4-EE5E0E846B1D}"/>
              </a:ext>
            </a:extLst>
          </p:cNvPr>
          <p:cNvSpPr>
            <a:spLocks noGrp="1"/>
          </p:cNvSpPr>
          <p:nvPr>
            <p:ph idx="1"/>
          </p:nvPr>
        </p:nvSpPr>
        <p:spPr>
          <a:xfrm>
            <a:off x="1143000" y="1811867"/>
            <a:ext cx="10210800" cy="3965404"/>
          </a:xfrm>
        </p:spPr>
        <p:txBody>
          <a:bodyPr/>
          <a:lstStyle/>
          <a:p>
            <a:pPr>
              <a:spcBef>
                <a:spcPts val="600"/>
              </a:spcBef>
            </a:pPr>
            <a:r>
              <a:rPr lang="en-AU" sz="1800" dirty="0">
                <a:latin typeface="MrEavesXLModOT" panose="020B0603060502020204" pitchFamily="34" charset="0"/>
              </a:rPr>
              <a:t>These teaching materials are part of the Crawford Fund’s NextGen program, to encourage the next generation into studies, careers and volunteering for global food and nutrition security. Further information is at </a:t>
            </a:r>
            <a:r>
              <a:rPr lang="en-AU" sz="1800" dirty="0">
                <a:solidFill>
                  <a:srgbClr val="098379"/>
                </a:solidFill>
                <a:latin typeface="MrEavesXLModOT" panose="020B0603060502020204" pitchFamily="34" charset="0"/>
                <a:hlinkClick r:id="rId2">
                  <a:extLst>
                    <a:ext uri="{A12FA001-AC4F-418D-AE19-62706E023703}">
                      <ahyp:hlinkClr xmlns:ahyp="http://schemas.microsoft.com/office/drawing/2018/hyperlinkcolor" val="tx"/>
                    </a:ext>
                  </a:extLst>
                </a:hlinkClick>
              </a:rPr>
              <a:t>www.crawfordfund.org</a:t>
            </a:r>
            <a:r>
              <a:rPr lang="en-AU" sz="1800" dirty="0">
                <a:solidFill>
                  <a:srgbClr val="098379"/>
                </a:solidFill>
                <a:latin typeface="MrEavesXLModOT" panose="020B0603060502020204" pitchFamily="34" charset="0"/>
              </a:rPr>
              <a:t> </a:t>
            </a:r>
            <a:r>
              <a:rPr lang="en-AU" sz="1800" dirty="0">
                <a:latin typeface="MrEavesXLModOT" panose="020B0603060502020204" pitchFamily="34" charset="0"/>
              </a:rPr>
              <a:t>and additional teaching materials are available by contacting us at </a:t>
            </a:r>
            <a:r>
              <a:rPr lang="en-AU" sz="1800" dirty="0">
                <a:solidFill>
                  <a:srgbClr val="098379"/>
                </a:solidFill>
                <a:latin typeface="MrEavesXLModOT" panose="020B0603060502020204" pitchFamily="34" charset="0"/>
                <a:hlinkClick r:id="rId3">
                  <a:extLst>
                    <a:ext uri="{A12FA001-AC4F-418D-AE19-62706E023703}">
                      <ahyp:hlinkClr xmlns:ahyp="http://schemas.microsoft.com/office/drawing/2018/hyperlinkcolor" val="tx"/>
                    </a:ext>
                  </a:extLst>
                </a:hlinkClick>
              </a:rPr>
              <a:t>schools@crawfordfund.org</a:t>
            </a:r>
            <a:r>
              <a:rPr lang="en-AU" sz="1800" dirty="0">
                <a:solidFill>
                  <a:srgbClr val="098379"/>
                </a:solidFill>
                <a:latin typeface="MrEavesXLModOT" panose="020B0603060502020204" pitchFamily="34" charset="0"/>
              </a:rPr>
              <a:t> </a:t>
            </a:r>
          </a:p>
          <a:p>
            <a:pPr>
              <a:spcBef>
                <a:spcPts val="600"/>
              </a:spcBef>
            </a:pPr>
            <a:endParaRPr lang="en-AU" sz="1800" dirty="0">
              <a:latin typeface="MrEavesXLModOT" panose="020B0603060502020204" pitchFamily="34" charset="0"/>
            </a:endParaRPr>
          </a:p>
          <a:p>
            <a:pPr>
              <a:spcBef>
                <a:spcPts val="600"/>
              </a:spcBef>
            </a:pPr>
            <a:r>
              <a:rPr lang="en-AU" sz="1800" dirty="0">
                <a:latin typeface="MrEavesXLModOT" panose="020B0603060502020204" pitchFamily="34" charset="0"/>
              </a:rPr>
              <a:t>The Crawford Fund and our NextGen project is supported by the Australian Centre for International Agricultural Research. More information on ACIAR is available at </a:t>
            </a:r>
            <a:r>
              <a:rPr lang="en-AU" sz="1800" dirty="0">
                <a:solidFill>
                  <a:srgbClr val="098379"/>
                </a:solidFill>
                <a:latin typeface="MrEavesXLModOT" panose="020B0603060502020204" pitchFamily="34" charset="0"/>
                <a:hlinkClick r:id="rId4">
                  <a:extLst>
                    <a:ext uri="{A12FA001-AC4F-418D-AE19-62706E023703}">
                      <ahyp:hlinkClr xmlns:ahyp="http://schemas.microsoft.com/office/drawing/2018/hyperlinkcolor" val="tx"/>
                    </a:ext>
                  </a:extLst>
                </a:hlinkClick>
              </a:rPr>
              <a:t>www.aciar.gov.au</a:t>
            </a:r>
            <a:r>
              <a:rPr lang="en-AU" sz="1800" dirty="0">
                <a:solidFill>
                  <a:srgbClr val="098379"/>
                </a:solidFill>
                <a:latin typeface="MrEavesXLModOT" panose="020B0603060502020204" pitchFamily="34" charset="0"/>
              </a:rPr>
              <a:t> </a:t>
            </a:r>
          </a:p>
          <a:p>
            <a:pPr>
              <a:spcBef>
                <a:spcPts val="600"/>
              </a:spcBef>
            </a:pPr>
            <a:endParaRPr lang="en-AU" sz="1800" dirty="0"/>
          </a:p>
          <a:p>
            <a:pPr>
              <a:spcBef>
                <a:spcPts val="600"/>
              </a:spcBef>
            </a:pPr>
            <a:r>
              <a:rPr lang="en-AU" sz="1800" dirty="0">
                <a:latin typeface="MrEavesXLModOT" panose="020B0603060502020204" pitchFamily="34" charset="0"/>
              </a:rPr>
              <a:t>This resource was developed by Heather MacDonald, Director of Education Partnerships (Schools) Pty Ltd. </a:t>
            </a:r>
            <a:r>
              <a:rPr lang="en-AU" sz="1800" dirty="0">
                <a:solidFill>
                  <a:srgbClr val="098379"/>
                </a:solidFill>
                <a:latin typeface="MrEavesXLModOT" panose="020B0603060502020204" pitchFamily="34" charset="0"/>
                <a:hlinkClick r:id="rId5">
                  <a:extLst>
                    <a:ext uri="{A12FA001-AC4F-418D-AE19-62706E023703}">
                      <ahyp:hlinkClr xmlns:ahyp="http://schemas.microsoft.com/office/drawing/2018/hyperlinkcolor" val="tx"/>
                    </a:ext>
                  </a:extLst>
                </a:hlinkClick>
              </a:rPr>
              <a:t>www.educationpartnerships.com.au</a:t>
            </a:r>
            <a:r>
              <a:rPr lang="en-AU" sz="1800" dirty="0">
                <a:solidFill>
                  <a:srgbClr val="098379"/>
                </a:solidFill>
                <a:latin typeface="MrEavesXLModOT" panose="020B0603060502020204" pitchFamily="34" charset="0"/>
              </a:rPr>
              <a:t> </a:t>
            </a:r>
          </a:p>
          <a:p>
            <a:endParaRPr lang="en-AU" dirty="0"/>
          </a:p>
        </p:txBody>
      </p:sp>
      <p:pic>
        <p:nvPicPr>
          <p:cNvPr id="12" name="Picture 11" descr="A picture containing drawing&#10;&#10;Description automatically generated">
            <a:extLst>
              <a:ext uri="{FF2B5EF4-FFF2-40B4-BE49-F238E27FC236}">
                <a16:creationId xmlns:a16="http://schemas.microsoft.com/office/drawing/2014/main" id="{BF7E5FE5-EA47-448A-B4E3-8E84410DEC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62849" y="5485098"/>
            <a:ext cx="1266301" cy="661401"/>
          </a:xfrm>
          <a:prstGeom prst="rect">
            <a:avLst/>
          </a:prstGeom>
          <a:ln>
            <a:noFill/>
          </a:ln>
        </p:spPr>
      </p:pic>
    </p:spTree>
    <p:extLst>
      <p:ext uri="{BB962C8B-B14F-4D97-AF65-F5344CB8AC3E}">
        <p14:creationId xmlns:p14="http://schemas.microsoft.com/office/powerpoint/2010/main" val="37841261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28F29-1D09-4E4A-9F29-10E733C0FE80}"/>
              </a:ext>
            </a:extLst>
          </p:cNvPr>
          <p:cNvSpPr>
            <a:spLocks noGrp="1"/>
          </p:cNvSpPr>
          <p:nvPr>
            <p:ph type="title"/>
          </p:nvPr>
        </p:nvSpPr>
        <p:spPr>
          <a:xfrm>
            <a:off x="1073217" y="732530"/>
            <a:ext cx="8966133" cy="744226"/>
          </a:xfrm>
        </p:spPr>
        <p:txBody>
          <a:bodyPr vert="horz" lIns="68580" tIns="34290" rIns="68580" bIns="34290" rtlCol="0" anchor="t" anchorCtr="0">
            <a:normAutofit/>
          </a:bodyPr>
          <a:lstStyle/>
          <a:p>
            <a:r>
              <a:rPr lang="en-US" sz="3600" b="0" dirty="0"/>
              <a:t>What do you know?</a:t>
            </a:r>
          </a:p>
        </p:txBody>
      </p:sp>
      <p:pic>
        <p:nvPicPr>
          <p:cNvPr id="5" name="Content Placeholder 4" descr="Group brainstorm">
            <a:extLst>
              <a:ext uri="{FF2B5EF4-FFF2-40B4-BE49-F238E27FC236}">
                <a16:creationId xmlns:a16="http://schemas.microsoft.com/office/drawing/2014/main" id="{329BF95E-D0CE-486A-9FAF-F54873B5A6F1}"/>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8408" y="1761838"/>
            <a:ext cx="3619406" cy="3619406"/>
          </a:xfrm>
          <a:prstGeom prst="rect">
            <a:avLst/>
          </a:prstGeom>
        </p:spPr>
      </p:pic>
      <p:sp>
        <p:nvSpPr>
          <p:cNvPr id="6" name="TextBox 5">
            <a:extLst>
              <a:ext uri="{FF2B5EF4-FFF2-40B4-BE49-F238E27FC236}">
                <a16:creationId xmlns:a16="http://schemas.microsoft.com/office/drawing/2014/main" id="{EA1954F8-658E-497A-BE3D-AC47B241A785}"/>
              </a:ext>
            </a:extLst>
          </p:cNvPr>
          <p:cNvSpPr txBox="1"/>
          <p:nvPr/>
        </p:nvSpPr>
        <p:spPr>
          <a:xfrm>
            <a:off x="5086952" y="1636295"/>
            <a:ext cx="5867170" cy="4629751"/>
          </a:xfrm>
          <a:prstGeom prst="rect">
            <a:avLst/>
          </a:prstGeom>
        </p:spPr>
        <p:txBody>
          <a:bodyPr vert="horz" lIns="68580" tIns="34290" rIns="68580" bIns="34290" rtlCol="0" anchor="t">
            <a:noAutofit/>
          </a:bodyPr>
          <a:lstStyle/>
          <a:p>
            <a:pPr marL="285750" indent="-285750">
              <a:spcBef>
                <a:spcPts val="600"/>
              </a:spcBef>
              <a:buClr>
                <a:srgbClr val="098379"/>
              </a:buClr>
              <a:buSzPct val="80000"/>
              <a:buFont typeface="Arial" panose="020B0604020202020204" pitchFamily="34" charset="0"/>
              <a:buChar char="•"/>
            </a:pPr>
            <a:r>
              <a:rPr lang="en-US" sz="2000" dirty="0">
                <a:solidFill>
                  <a:schemeClr val="tx1">
                    <a:lumMod val="75000"/>
                    <a:lumOff val="25000"/>
                  </a:schemeClr>
                </a:solidFill>
                <a:latin typeface="MrEavesXLModOT" panose="020B0603060502020204" pitchFamily="34" charset="0"/>
              </a:rPr>
              <a:t>Consider these questions</a:t>
            </a:r>
          </a:p>
          <a:p>
            <a:pPr marL="742950" lvl="1" indent="-285750">
              <a:spcBef>
                <a:spcPts val="600"/>
              </a:spcBef>
              <a:buClr>
                <a:srgbClr val="098379"/>
              </a:buClr>
              <a:buSzPct val="80000"/>
              <a:buFont typeface="Arial" panose="020B0604020202020204" pitchFamily="34" charset="0"/>
              <a:buChar char="•"/>
            </a:pPr>
            <a:r>
              <a:rPr lang="en-US" sz="2000" dirty="0">
                <a:solidFill>
                  <a:schemeClr val="tx1">
                    <a:lumMod val="75000"/>
                    <a:lumOff val="25000"/>
                  </a:schemeClr>
                </a:solidFill>
                <a:latin typeface="MrEavesXLModOT" panose="020B0603060502020204" pitchFamily="34" charset="0"/>
              </a:rPr>
              <a:t>What is the difference between food loss and food waste?</a:t>
            </a:r>
          </a:p>
          <a:p>
            <a:pPr marL="742950" lvl="1" indent="-285750">
              <a:spcBef>
                <a:spcPts val="600"/>
              </a:spcBef>
              <a:buClr>
                <a:srgbClr val="098379"/>
              </a:buClr>
              <a:buSzPct val="80000"/>
              <a:buFont typeface="Arial" panose="020B0604020202020204" pitchFamily="34" charset="0"/>
              <a:buChar char="•"/>
            </a:pPr>
            <a:r>
              <a:rPr lang="en-US" sz="2000" dirty="0">
                <a:solidFill>
                  <a:schemeClr val="tx1">
                    <a:lumMod val="75000"/>
                    <a:lumOff val="25000"/>
                  </a:schemeClr>
                </a:solidFill>
                <a:latin typeface="MrEavesXLModOT" panose="020B0603060502020204" pitchFamily="34" charset="0"/>
              </a:rPr>
              <a:t>Why is it important for a sustainable world?</a:t>
            </a:r>
          </a:p>
          <a:p>
            <a:pPr marL="742950" lvl="1" indent="-285750">
              <a:spcBef>
                <a:spcPts val="600"/>
              </a:spcBef>
              <a:buClr>
                <a:srgbClr val="098379"/>
              </a:buClr>
              <a:buSzPct val="80000"/>
              <a:buFont typeface="Arial" panose="020B0604020202020204" pitchFamily="34" charset="0"/>
              <a:buChar char="•"/>
            </a:pPr>
            <a:r>
              <a:rPr lang="en-US" sz="2000" dirty="0">
                <a:solidFill>
                  <a:schemeClr val="tx1">
                    <a:lumMod val="75000"/>
                    <a:lumOff val="25000"/>
                  </a:schemeClr>
                </a:solidFill>
                <a:latin typeface="MrEavesXLModOT" panose="020B0603060502020204" pitchFamily="34" charset="0"/>
              </a:rPr>
              <a:t>What are the sustainable development goals? </a:t>
            </a:r>
          </a:p>
          <a:p>
            <a:pPr marL="742950" lvl="1" indent="-285750">
              <a:spcBef>
                <a:spcPts val="600"/>
              </a:spcBef>
              <a:buClr>
                <a:srgbClr val="098379"/>
              </a:buClr>
              <a:buSzPct val="80000"/>
              <a:buFont typeface="Arial" panose="020B0604020202020204" pitchFamily="34" charset="0"/>
              <a:buChar char="•"/>
            </a:pPr>
            <a:r>
              <a:rPr lang="en-US" sz="2000" dirty="0">
                <a:solidFill>
                  <a:schemeClr val="tx1">
                    <a:lumMod val="75000"/>
                    <a:lumOff val="25000"/>
                  </a:schemeClr>
                </a:solidFill>
                <a:latin typeface="MrEavesXLModOT" panose="020B0603060502020204" pitchFamily="34" charset="0"/>
              </a:rPr>
              <a:t>Do Australians have to worry about it?</a:t>
            </a:r>
          </a:p>
          <a:p>
            <a:pPr marL="285750" indent="-285750">
              <a:spcBef>
                <a:spcPts val="600"/>
              </a:spcBef>
              <a:buClr>
                <a:srgbClr val="098379"/>
              </a:buClr>
              <a:buSzPct val="80000"/>
              <a:buFont typeface="Arial" panose="020B0604020202020204" pitchFamily="34" charset="0"/>
              <a:buChar char="•"/>
            </a:pPr>
            <a:r>
              <a:rPr lang="en-US" sz="2000" dirty="0">
                <a:solidFill>
                  <a:schemeClr val="tx1">
                    <a:lumMod val="75000"/>
                    <a:lumOff val="25000"/>
                  </a:schemeClr>
                </a:solidFill>
                <a:latin typeface="MrEavesXLModOT" panose="020B0603060502020204" pitchFamily="34" charset="0"/>
              </a:rPr>
              <a:t>Discuss as a class and record your ideas on the mind maps to show the challenges and opportunities for food loss and food waste.</a:t>
            </a:r>
          </a:p>
        </p:txBody>
      </p:sp>
    </p:spTree>
    <p:extLst>
      <p:ext uri="{BB962C8B-B14F-4D97-AF65-F5344CB8AC3E}">
        <p14:creationId xmlns:p14="http://schemas.microsoft.com/office/powerpoint/2010/main" val="23155383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03CA1-6606-4504-B778-CD9423852C64}"/>
              </a:ext>
            </a:extLst>
          </p:cNvPr>
          <p:cNvSpPr>
            <a:spLocks noGrp="1"/>
          </p:cNvSpPr>
          <p:nvPr>
            <p:ph type="title"/>
          </p:nvPr>
        </p:nvSpPr>
        <p:spPr>
          <a:xfrm>
            <a:off x="1073216" y="712811"/>
            <a:ext cx="10280583" cy="524036"/>
          </a:xfrm>
        </p:spPr>
        <p:txBody>
          <a:bodyPr/>
          <a:lstStyle/>
          <a:p>
            <a:r>
              <a:rPr lang="en-AU" sz="3600" b="0" dirty="0"/>
              <a:t>Food </a:t>
            </a:r>
            <a:r>
              <a:rPr lang="en-AU" sz="3600" b="0" dirty="0">
                <a:solidFill>
                  <a:srgbClr val="FF0000"/>
                </a:solidFill>
              </a:rPr>
              <a:t>Loss</a:t>
            </a:r>
            <a:r>
              <a:rPr lang="en-AU" sz="3600" b="0" dirty="0"/>
              <a:t> Mind Map - Challenges and Opportunities</a:t>
            </a:r>
          </a:p>
        </p:txBody>
      </p:sp>
      <p:graphicFrame>
        <p:nvGraphicFramePr>
          <p:cNvPr id="4" name="Content Placeholder 3">
            <a:extLst>
              <a:ext uri="{FF2B5EF4-FFF2-40B4-BE49-F238E27FC236}">
                <a16:creationId xmlns:a16="http://schemas.microsoft.com/office/drawing/2014/main" id="{223F4F61-054A-4BA9-A834-683D685870A1}"/>
              </a:ext>
            </a:extLst>
          </p:cNvPr>
          <p:cNvGraphicFramePr>
            <a:graphicFrameLocks noGrp="1"/>
          </p:cNvGraphicFramePr>
          <p:nvPr>
            <p:ph idx="1"/>
            <p:extLst>
              <p:ext uri="{D42A27DB-BD31-4B8C-83A1-F6EECF244321}">
                <p14:modId xmlns:p14="http://schemas.microsoft.com/office/powerpoint/2010/main" val="1092722193"/>
              </p:ext>
            </p:extLst>
          </p:nvPr>
        </p:nvGraphicFramePr>
        <p:xfrm>
          <a:off x="4384307" y="1719031"/>
          <a:ext cx="6969492" cy="42005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A6454451-FAAA-4CF7-A416-8E82A99D86A5}"/>
              </a:ext>
            </a:extLst>
          </p:cNvPr>
          <p:cNvSpPr txBox="1"/>
          <p:nvPr/>
        </p:nvSpPr>
        <p:spPr>
          <a:xfrm>
            <a:off x="1073216" y="1651652"/>
            <a:ext cx="2919369" cy="4493538"/>
          </a:xfrm>
          <a:prstGeom prst="rect">
            <a:avLst/>
          </a:prstGeom>
          <a:noFill/>
        </p:spPr>
        <p:txBody>
          <a:bodyPr wrap="square" rtlCol="0">
            <a:spAutoFit/>
          </a:bodyPr>
          <a:lstStyle/>
          <a:p>
            <a:r>
              <a:rPr lang="en-AU" sz="1600" dirty="0">
                <a:latin typeface="MrEavesXLModOT" panose="020B0603060502020204" charset="0"/>
              </a:rPr>
              <a:t>Topic prompts:</a:t>
            </a:r>
            <a:br>
              <a:rPr lang="en-AU" sz="1600" dirty="0">
                <a:latin typeface="MrEavesXLModOT" panose="020B0603060502020204" charset="0"/>
              </a:rPr>
            </a:br>
            <a:endParaRPr lang="en-AU" sz="1000" dirty="0">
              <a:latin typeface="MrEavesXLModOT" panose="020B0603060502020204" charset="0"/>
            </a:endParaRPr>
          </a:p>
          <a:p>
            <a:pPr marL="285750" indent="-285750">
              <a:spcBef>
                <a:spcPts val="300"/>
              </a:spcBef>
              <a:buClr>
                <a:srgbClr val="098379"/>
              </a:buClr>
              <a:buFont typeface="Arial" panose="020B0604020202020204" pitchFamily="34" charset="0"/>
              <a:buChar char="•"/>
            </a:pPr>
            <a:r>
              <a:rPr lang="en-AU" sz="1600" dirty="0">
                <a:latin typeface="MrEavesXLModOT" panose="020B0603060502020204" charset="0"/>
              </a:rPr>
              <a:t>More prevalent in developing or developed countries?</a:t>
            </a:r>
          </a:p>
          <a:p>
            <a:pPr marL="285750" indent="-285750">
              <a:spcBef>
                <a:spcPts val="300"/>
              </a:spcBef>
              <a:buClr>
                <a:srgbClr val="098379"/>
              </a:buClr>
              <a:buFont typeface="Arial" panose="020B0604020202020204" pitchFamily="34" charset="0"/>
              <a:buChar char="•"/>
            </a:pPr>
            <a:r>
              <a:rPr lang="en-AU" sz="1600" dirty="0">
                <a:latin typeface="MrEavesXLModOT" panose="020B0603060502020204" charset="0"/>
              </a:rPr>
              <a:t>Transport</a:t>
            </a:r>
          </a:p>
          <a:p>
            <a:pPr marL="285750" indent="-285750">
              <a:spcBef>
                <a:spcPts val="300"/>
              </a:spcBef>
              <a:buClr>
                <a:srgbClr val="098379"/>
              </a:buClr>
              <a:buFont typeface="Arial" panose="020B0604020202020204" pitchFamily="34" charset="0"/>
              <a:buChar char="•"/>
            </a:pPr>
            <a:r>
              <a:rPr lang="en-AU" sz="1600" dirty="0">
                <a:latin typeface="MrEavesXLModOT" panose="020B0603060502020204" charset="0"/>
              </a:rPr>
              <a:t>Storage and/or refrigeration </a:t>
            </a:r>
          </a:p>
          <a:p>
            <a:pPr marL="285750" indent="-285750">
              <a:spcBef>
                <a:spcPts val="300"/>
              </a:spcBef>
              <a:buClr>
                <a:srgbClr val="098379"/>
              </a:buClr>
              <a:buFont typeface="Arial" panose="020B0604020202020204" pitchFamily="34" charset="0"/>
              <a:buChar char="•"/>
            </a:pPr>
            <a:r>
              <a:rPr lang="en-AU" sz="1600" dirty="0">
                <a:latin typeface="MrEavesXLModOT" panose="020B0603060502020204" charset="0"/>
              </a:rPr>
              <a:t>Aesthetics</a:t>
            </a:r>
          </a:p>
          <a:p>
            <a:pPr marL="285750" indent="-285750">
              <a:spcBef>
                <a:spcPts val="300"/>
              </a:spcBef>
              <a:buClr>
                <a:srgbClr val="098379"/>
              </a:buClr>
              <a:buFont typeface="Arial" panose="020B0604020202020204" pitchFamily="34" charset="0"/>
              <a:buChar char="•"/>
            </a:pPr>
            <a:r>
              <a:rPr lang="en-AU" sz="1600" dirty="0">
                <a:latin typeface="MrEavesXLModOT" panose="020B0603060502020204" charset="0"/>
              </a:rPr>
              <a:t>Gender</a:t>
            </a:r>
          </a:p>
          <a:p>
            <a:pPr marL="285750" indent="-285750">
              <a:spcBef>
                <a:spcPts val="300"/>
              </a:spcBef>
              <a:buClr>
                <a:srgbClr val="098379"/>
              </a:buClr>
              <a:buFont typeface="Arial" panose="020B0604020202020204" pitchFamily="34" charset="0"/>
              <a:buChar char="•"/>
            </a:pPr>
            <a:r>
              <a:rPr lang="en-AU" sz="1600" dirty="0">
                <a:latin typeface="MrEavesXLModOT" panose="020B0603060502020204" charset="0"/>
              </a:rPr>
              <a:t>Education of farmers/consumers</a:t>
            </a:r>
          </a:p>
          <a:p>
            <a:pPr marL="285750" indent="-285750">
              <a:spcBef>
                <a:spcPts val="300"/>
              </a:spcBef>
              <a:buClr>
                <a:srgbClr val="098379"/>
              </a:buClr>
              <a:buFont typeface="Arial" panose="020B0604020202020204" pitchFamily="34" charset="0"/>
              <a:buChar char="•"/>
            </a:pPr>
            <a:r>
              <a:rPr lang="en-AU" sz="1600" dirty="0">
                <a:latin typeface="MrEavesXLModOT" panose="020B0603060502020204" charset="0"/>
              </a:rPr>
              <a:t>Technology</a:t>
            </a:r>
          </a:p>
          <a:p>
            <a:pPr marL="285750" indent="-285750">
              <a:spcBef>
                <a:spcPts val="300"/>
              </a:spcBef>
              <a:buClr>
                <a:srgbClr val="098379"/>
              </a:buClr>
              <a:buFont typeface="Arial" panose="020B0604020202020204" pitchFamily="34" charset="0"/>
              <a:buChar char="•"/>
            </a:pPr>
            <a:r>
              <a:rPr lang="en-AU" sz="1600" dirty="0">
                <a:latin typeface="MrEavesXLModOT" panose="020B0603060502020204" charset="0"/>
              </a:rPr>
              <a:t>Excessive purchasing</a:t>
            </a:r>
          </a:p>
          <a:p>
            <a:pPr marL="285750" indent="-285750">
              <a:spcBef>
                <a:spcPts val="300"/>
              </a:spcBef>
              <a:buClr>
                <a:srgbClr val="098379"/>
              </a:buClr>
              <a:buFont typeface="Arial" panose="020B0604020202020204" pitchFamily="34" charset="0"/>
              <a:buChar char="•"/>
            </a:pPr>
            <a:r>
              <a:rPr lang="en-AU" sz="1600" dirty="0">
                <a:latin typeface="MrEavesXLModOT" panose="020B0603060502020204" charset="0"/>
              </a:rPr>
              <a:t>Attitude of disposal v. reusing</a:t>
            </a:r>
          </a:p>
          <a:p>
            <a:pPr marL="285750" indent="-285750">
              <a:spcBef>
                <a:spcPts val="300"/>
              </a:spcBef>
              <a:buClr>
                <a:srgbClr val="098379"/>
              </a:buClr>
              <a:buFont typeface="Arial" panose="020B0604020202020204" pitchFamily="34" charset="0"/>
              <a:buChar char="•"/>
            </a:pPr>
            <a:r>
              <a:rPr lang="en-AU" sz="1600" dirty="0">
                <a:latin typeface="MrEavesXLModOT" panose="020B0603060502020204" charset="0"/>
              </a:rPr>
              <a:t>Climate change</a:t>
            </a:r>
          </a:p>
          <a:p>
            <a:pPr marL="285750" indent="-285750">
              <a:spcBef>
                <a:spcPts val="300"/>
              </a:spcBef>
              <a:buClr>
                <a:srgbClr val="098379"/>
              </a:buClr>
              <a:buFont typeface="Arial" panose="020B0604020202020204" pitchFamily="34" charset="0"/>
              <a:buChar char="•"/>
            </a:pPr>
            <a:r>
              <a:rPr lang="en-AU" sz="1600" dirty="0">
                <a:latin typeface="MrEavesXLModOT" panose="020B0603060502020204" charset="0"/>
              </a:rPr>
              <a:t>Pests and disease</a:t>
            </a:r>
          </a:p>
          <a:p>
            <a:pPr marL="285750" indent="-285750">
              <a:spcBef>
                <a:spcPts val="300"/>
              </a:spcBef>
              <a:buClr>
                <a:srgbClr val="098379"/>
              </a:buClr>
              <a:buFont typeface="Arial" panose="020B0604020202020204" pitchFamily="34" charset="0"/>
              <a:buChar char="•"/>
            </a:pPr>
            <a:r>
              <a:rPr lang="en-AU" sz="1600" dirty="0">
                <a:latin typeface="MrEavesXLModOT" panose="020B0603060502020204" charset="0"/>
              </a:rPr>
              <a:t>Processing animals or crops</a:t>
            </a:r>
          </a:p>
        </p:txBody>
      </p:sp>
    </p:spTree>
    <p:extLst>
      <p:ext uri="{BB962C8B-B14F-4D97-AF65-F5344CB8AC3E}">
        <p14:creationId xmlns:p14="http://schemas.microsoft.com/office/powerpoint/2010/main" val="19388541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03CA1-6606-4504-B778-CD9423852C64}"/>
              </a:ext>
            </a:extLst>
          </p:cNvPr>
          <p:cNvSpPr>
            <a:spLocks noGrp="1"/>
          </p:cNvSpPr>
          <p:nvPr>
            <p:ph type="title"/>
          </p:nvPr>
        </p:nvSpPr>
        <p:spPr>
          <a:xfrm>
            <a:off x="1063592" y="732530"/>
            <a:ext cx="10290208" cy="515298"/>
          </a:xfrm>
        </p:spPr>
        <p:txBody>
          <a:bodyPr/>
          <a:lstStyle/>
          <a:p>
            <a:r>
              <a:rPr lang="en-AU" sz="3600" b="0" dirty="0"/>
              <a:t>Food </a:t>
            </a:r>
            <a:r>
              <a:rPr lang="en-AU" sz="3600" b="0" dirty="0">
                <a:solidFill>
                  <a:srgbClr val="FF0000"/>
                </a:solidFill>
              </a:rPr>
              <a:t>Waste</a:t>
            </a:r>
            <a:r>
              <a:rPr lang="en-AU" sz="3600" b="0" dirty="0"/>
              <a:t> Mind Map – challenges and opportunities</a:t>
            </a:r>
          </a:p>
        </p:txBody>
      </p:sp>
      <p:sp>
        <p:nvSpPr>
          <p:cNvPr id="6" name="TextBox 5">
            <a:extLst>
              <a:ext uri="{FF2B5EF4-FFF2-40B4-BE49-F238E27FC236}">
                <a16:creationId xmlns:a16="http://schemas.microsoft.com/office/drawing/2014/main" id="{E0B82CD6-719F-49F4-A0CF-0ABF3607B48B}"/>
              </a:ext>
            </a:extLst>
          </p:cNvPr>
          <p:cNvSpPr txBox="1"/>
          <p:nvPr/>
        </p:nvSpPr>
        <p:spPr>
          <a:xfrm>
            <a:off x="1063592" y="1622775"/>
            <a:ext cx="2988644" cy="4401205"/>
          </a:xfrm>
          <a:prstGeom prst="rect">
            <a:avLst/>
          </a:prstGeom>
          <a:noFill/>
        </p:spPr>
        <p:txBody>
          <a:bodyPr wrap="square">
            <a:spAutoFit/>
          </a:bodyPr>
          <a:lstStyle/>
          <a:p>
            <a:r>
              <a:rPr lang="en-AU" sz="1600" dirty="0">
                <a:latin typeface="MrEavesXLModOT" panose="020B0603060502020204" charset="0"/>
              </a:rPr>
              <a:t>Topic prompts:</a:t>
            </a:r>
            <a:br>
              <a:rPr lang="en-AU" sz="1600" dirty="0">
                <a:latin typeface="MrEavesXLModOT" panose="020B0603060502020204" charset="0"/>
              </a:rPr>
            </a:br>
            <a:endParaRPr lang="en-AU" sz="1000" dirty="0">
              <a:latin typeface="MrEavesXLModOT" panose="020B0603060502020204" charset="0"/>
            </a:endParaRPr>
          </a:p>
          <a:p>
            <a:pPr marL="285750" indent="-285750">
              <a:spcBef>
                <a:spcPts val="300"/>
              </a:spcBef>
              <a:buClr>
                <a:srgbClr val="098379"/>
              </a:buClr>
              <a:buFont typeface="Arial" panose="020B0604020202020204" pitchFamily="34" charset="0"/>
              <a:buChar char="•"/>
            </a:pPr>
            <a:r>
              <a:rPr lang="en-AU" sz="1600" dirty="0">
                <a:latin typeface="MrEavesXLModOT" panose="020B0603060502020204" charset="0"/>
              </a:rPr>
              <a:t>More prevalent in developing or developed countries?</a:t>
            </a:r>
          </a:p>
          <a:p>
            <a:pPr marL="285750" indent="-285750">
              <a:spcBef>
                <a:spcPts val="300"/>
              </a:spcBef>
              <a:buClr>
                <a:srgbClr val="098379"/>
              </a:buClr>
              <a:buFont typeface="Arial" panose="020B0604020202020204" pitchFamily="34" charset="0"/>
              <a:buChar char="•"/>
            </a:pPr>
            <a:r>
              <a:rPr lang="en-AU" sz="1600" dirty="0">
                <a:latin typeface="MrEavesXLModOT" panose="020B0603060502020204" charset="0"/>
              </a:rPr>
              <a:t>Transport</a:t>
            </a:r>
          </a:p>
          <a:p>
            <a:pPr marL="285750" indent="-285750">
              <a:spcBef>
                <a:spcPts val="300"/>
              </a:spcBef>
              <a:buClr>
                <a:srgbClr val="098379"/>
              </a:buClr>
              <a:buFont typeface="Arial" panose="020B0604020202020204" pitchFamily="34" charset="0"/>
              <a:buChar char="•"/>
            </a:pPr>
            <a:r>
              <a:rPr lang="en-AU" sz="1600" dirty="0">
                <a:latin typeface="MrEavesXLModOT" panose="020B0603060502020204" charset="0"/>
              </a:rPr>
              <a:t>Storage and or refrigeration </a:t>
            </a:r>
          </a:p>
          <a:p>
            <a:pPr marL="285750" indent="-285750">
              <a:spcBef>
                <a:spcPts val="300"/>
              </a:spcBef>
              <a:buClr>
                <a:srgbClr val="098379"/>
              </a:buClr>
              <a:buFont typeface="Arial" panose="020B0604020202020204" pitchFamily="34" charset="0"/>
              <a:buChar char="•"/>
            </a:pPr>
            <a:r>
              <a:rPr lang="en-AU" sz="1600" dirty="0">
                <a:latin typeface="MrEavesXLModOT" panose="020B0603060502020204" charset="0"/>
              </a:rPr>
              <a:t>Aesthetics</a:t>
            </a:r>
          </a:p>
          <a:p>
            <a:pPr marL="285750" indent="-285750">
              <a:spcBef>
                <a:spcPts val="300"/>
              </a:spcBef>
              <a:buClr>
                <a:srgbClr val="098379"/>
              </a:buClr>
              <a:buFont typeface="Arial" panose="020B0604020202020204" pitchFamily="34" charset="0"/>
              <a:buChar char="•"/>
            </a:pPr>
            <a:r>
              <a:rPr lang="en-AU" sz="1600" dirty="0">
                <a:latin typeface="MrEavesXLModOT" panose="020B0603060502020204" charset="0"/>
              </a:rPr>
              <a:t>Gender</a:t>
            </a:r>
          </a:p>
          <a:p>
            <a:pPr marL="285750" indent="-285750">
              <a:spcBef>
                <a:spcPts val="300"/>
              </a:spcBef>
              <a:buClr>
                <a:srgbClr val="098379"/>
              </a:buClr>
              <a:buFont typeface="Arial" panose="020B0604020202020204" pitchFamily="34" charset="0"/>
              <a:buChar char="•"/>
            </a:pPr>
            <a:r>
              <a:rPr lang="en-AU" sz="1600" dirty="0">
                <a:latin typeface="MrEavesXLModOT" panose="020B0603060502020204" charset="0"/>
              </a:rPr>
              <a:t>Education of farmers/consumers</a:t>
            </a:r>
          </a:p>
          <a:p>
            <a:pPr marL="285750" indent="-285750">
              <a:spcBef>
                <a:spcPts val="300"/>
              </a:spcBef>
              <a:buClr>
                <a:srgbClr val="098379"/>
              </a:buClr>
              <a:buFont typeface="Arial" panose="020B0604020202020204" pitchFamily="34" charset="0"/>
              <a:buChar char="•"/>
            </a:pPr>
            <a:r>
              <a:rPr lang="en-AU" sz="1600" dirty="0">
                <a:latin typeface="MrEavesXLModOT" panose="020B0603060502020204" charset="0"/>
              </a:rPr>
              <a:t>Technology</a:t>
            </a:r>
          </a:p>
          <a:p>
            <a:pPr marL="285750" indent="-285750">
              <a:spcBef>
                <a:spcPts val="300"/>
              </a:spcBef>
              <a:buClr>
                <a:srgbClr val="098379"/>
              </a:buClr>
              <a:buFont typeface="Arial" panose="020B0604020202020204" pitchFamily="34" charset="0"/>
              <a:buChar char="•"/>
            </a:pPr>
            <a:r>
              <a:rPr lang="en-AU" sz="1600" dirty="0">
                <a:latin typeface="MrEavesXLModOT" panose="020B0603060502020204" charset="0"/>
              </a:rPr>
              <a:t>Excessive purchasing</a:t>
            </a:r>
          </a:p>
          <a:p>
            <a:pPr marL="285750" indent="-285750">
              <a:spcBef>
                <a:spcPts val="300"/>
              </a:spcBef>
              <a:buClr>
                <a:srgbClr val="098379"/>
              </a:buClr>
              <a:buFont typeface="Arial" panose="020B0604020202020204" pitchFamily="34" charset="0"/>
              <a:buChar char="•"/>
            </a:pPr>
            <a:r>
              <a:rPr lang="en-AU" sz="1600" dirty="0">
                <a:latin typeface="MrEavesXLModOT" panose="020B0603060502020204" charset="0"/>
              </a:rPr>
              <a:t>Attitude of disposal v. reusing</a:t>
            </a:r>
          </a:p>
          <a:p>
            <a:pPr marL="285750" indent="-285750">
              <a:spcBef>
                <a:spcPts val="300"/>
              </a:spcBef>
              <a:buClr>
                <a:srgbClr val="098379"/>
              </a:buClr>
              <a:buFont typeface="Arial" panose="020B0604020202020204" pitchFamily="34" charset="0"/>
              <a:buChar char="•"/>
            </a:pPr>
            <a:r>
              <a:rPr lang="en-AU" sz="1600" dirty="0">
                <a:latin typeface="MrEavesXLModOT" panose="020B0603060502020204" charset="0"/>
              </a:rPr>
              <a:t>Climate change</a:t>
            </a:r>
          </a:p>
          <a:p>
            <a:pPr marL="285750" indent="-285750">
              <a:spcBef>
                <a:spcPts val="300"/>
              </a:spcBef>
              <a:buClr>
                <a:srgbClr val="098379"/>
              </a:buClr>
              <a:buFont typeface="Arial" panose="020B0604020202020204" pitchFamily="34" charset="0"/>
              <a:buChar char="•"/>
            </a:pPr>
            <a:r>
              <a:rPr lang="en-AU" sz="1600" dirty="0">
                <a:latin typeface="MrEavesXLModOT" panose="020B0603060502020204" charset="0"/>
              </a:rPr>
              <a:t>Pests and disease</a:t>
            </a:r>
          </a:p>
          <a:p>
            <a:pPr marL="285750" indent="-285750">
              <a:spcBef>
                <a:spcPts val="300"/>
              </a:spcBef>
              <a:buClr>
                <a:srgbClr val="098379"/>
              </a:buClr>
              <a:buFont typeface="Arial" panose="020B0604020202020204" pitchFamily="34" charset="0"/>
              <a:buChar char="•"/>
            </a:pPr>
            <a:r>
              <a:rPr lang="en-AU" sz="1600" dirty="0">
                <a:latin typeface="MrEavesXLModOT" panose="020B0603060502020204" charset="0"/>
              </a:rPr>
              <a:t>Processing animals or crops</a:t>
            </a:r>
            <a:endParaRPr lang="en-AU" sz="1400" dirty="0">
              <a:latin typeface="MrEavesXLModOT" panose="020B0603060502020204" charset="0"/>
            </a:endParaRPr>
          </a:p>
        </p:txBody>
      </p:sp>
      <p:sp>
        <p:nvSpPr>
          <p:cNvPr id="8" name="Content Placeholder 7">
            <a:extLst>
              <a:ext uri="{FF2B5EF4-FFF2-40B4-BE49-F238E27FC236}">
                <a16:creationId xmlns:a16="http://schemas.microsoft.com/office/drawing/2014/main" id="{8E535233-C5FD-4C18-867E-8F2AD6DDA0B0}"/>
              </a:ext>
            </a:extLst>
          </p:cNvPr>
          <p:cNvSpPr>
            <a:spLocks noGrp="1"/>
          </p:cNvSpPr>
          <p:nvPr>
            <p:ph idx="1"/>
          </p:nvPr>
        </p:nvSpPr>
        <p:spPr>
          <a:xfrm>
            <a:off x="4335339" y="1657101"/>
            <a:ext cx="7018459" cy="4187549"/>
          </a:xfrm>
        </p:spPr>
        <p:txBody>
          <a:bodyPr/>
          <a:lstStyle/>
          <a:p>
            <a:endParaRPr lang="en-AU" dirty="0"/>
          </a:p>
        </p:txBody>
      </p:sp>
      <p:graphicFrame>
        <p:nvGraphicFramePr>
          <p:cNvPr id="9" name="Content Placeholder 3">
            <a:extLst>
              <a:ext uri="{FF2B5EF4-FFF2-40B4-BE49-F238E27FC236}">
                <a16:creationId xmlns:a16="http://schemas.microsoft.com/office/drawing/2014/main" id="{57141C45-094F-45ED-A4C8-CDC813C2A0C6}"/>
              </a:ext>
            </a:extLst>
          </p:cNvPr>
          <p:cNvGraphicFramePr>
            <a:graphicFrameLocks/>
          </p:cNvGraphicFramePr>
          <p:nvPr>
            <p:extLst>
              <p:ext uri="{D42A27DB-BD31-4B8C-83A1-F6EECF244321}">
                <p14:modId xmlns:p14="http://schemas.microsoft.com/office/powerpoint/2010/main" val="1987521948"/>
              </p:ext>
            </p:extLst>
          </p:nvPr>
        </p:nvGraphicFramePr>
        <p:xfrm>
          <a:off x="4384307" y="1656466"/>
          <a:ext cx="6969491" cy="42534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316555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28F29-1D09-4E4A-9F29-10E733C0FE80}"/>
              </a:ext>
            </a:extLst>
          </p:cNvPr>
          <p:cNvSpPr>
            <a:spLocks noGrp="1"/>
          </p:cNvSpPr>
          <p:nvPr>
            <p:ph type="title"/>
          </p:nvPr>
        </p:nvSpPr>
        <p:spPr>
          <a:xfrm>
            <a:off x="1073217" y="732530"/>
            <a:ext cx="8966133" cy="744226"/>
          </a:xfrm>
        </p:spPr>
        <p:txBody>
          <a:bodyPr vert="horz" lIns="68580" tIns="34290" rIns="68580" bIns="34290" rtlCol="0" anchor="t" anchorCtr="0">
            <a:normAutofit/>
          </a:bodyPr>
          <a:lstStyle/>
          <a:p>
            <a:r>
              <a:rPr lang="en-US" sz="3600" b="0" dirty="0"/>
              <a:t>What do you know?</a:t>
            </a:r>
          </a:p>
        </p:txBody>
      </p:sp>
      <p:pic>
        <p:nvPicPr>
          <p:cNvPr id="5" name="Content Placeholder 4" descr="Group brainstorm">
            <a:extLst>
              <a:ext uri="{FF2B5EF4-FFF2-40B4-BE49-F238E27FC236}">
                <a16:creationId xmlns:a16="http://schemas.microsoft.com/office/drawing/2014/main" id="{329BF95E-D0CE-486A-9FAF-F54873B5A6F1}"/>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8408" y="1761838"/>
            <a:ext cx="3619406" cy="3619406"/>
          </a:xfrm>
          <a:prstGeom prst="rect">
            <a:avLst/>
          </a:prstGeom>
        </p:spPr>
      </p:pic>
      <p:sp>
        <p:nvSpPr>
          <p:cNvPr id="6" name="TextBox 5">
            <a:extLst>
              <a:ext uri="{FF2B5EF4-FFF2-40B4-BE49-F238E27FC236}">
                <a16:creationId xmlns:a16="http://schemas.microsoft.com/office/drawing/2014/main" id="{EA1954F8-658E-497A-BE3D-AC47B241A785}"/>
              </a:ext>
            </a:extLst>
          </p:cNvPr>
          <p:cNvSpPr txBox="1"/>
          <p:nvPr/>
        </p:nvSpPr>
        <p:spPr>
          <a:xfrm>
            <a:off x="5086952" y="1636295"/>
            <a:ext cx="5867170" cy="4629751"/>
          </a:xfrm>
          <a:prstGeom prst="rect">
            <a:avLst/>
          </a:prstGeom>
        </p:spPr>
        <p:txBody>
          <a:bodyPr vert="horz" lIns="68580" tIns="34290" rIns="68580" bIns="34290" rtlCol="0" anchor="t">
            <a:noAutofit/>
          </a:bodyPr>
          <a:lstStyle/>
          <a:p>
            <a:pPr marL="285750" indent="-285750">
              <a:spcBef>
                <a:spcPts val="600"/>
              </a:spcBef>
              <a:buClr>
                <a:srgbClr val="098379"/>
              </a:buClr>
              <a:buSzPct val="80000"/>
              <a:buFont typeface="Arial" panose="020B0604020202020204" pitchFamily="34" charset="0"/>
              <a:buChar char="•"/>
            </a:pPr>
            <a:r>
              <a:rPr lang="en-US" sz="2000" dirty="0">
                <a:solidFill>
                  <a:schemeClr val="tx1">
                    <a:lumMod val="75000"/>
                    <a:lumOff val="25000"/>
                  </a:schemeClr>
                </a:solidFill>
                <a:latin typeface="MrEavesXLModOT" panose="020B0603060502020204" pitchFamily="34" charset="0"/>
              </a:rPr>
              <a:t>Research food loss and waste and add your learning to your mind maps (use slides 8 – 17 to support your learning). As you watch the video or read the information, think about who the audience is?</a:t>
            </a:r>
          </a:p>
          <a:p>
            <a:pPr marL="285750" indent="-285750">
              <a:spcBef>
                <a:spcPts val="600"/>
              </a:spcBef>
              <a:buClr>
                <a:srgbClr val="098379"/>
              </a:buClr>
              <a:buSzPct val="80000"/>
              <a:buFont typeface="Arial" panose="020B0604020202020204" pitchFamily="34" charset="0"/>
              <a:buChar char="•"/>
            </a:pPr>
            <a:r>
              <a:rPr lang="en-US" sz="2000" dirty="0">
                <a:solidFill>
                  <a:schemeClr val="tx1">
                    <a:lumMod val="75000"/>
                    <a:lumOff val="25000"/>
                  </a:schemeClr>
                </a:solidFill>
                <a:latin typeface="MrEavesXLModOT" panose="020B0603060502020204" pitchFamily="34" charset="0"/>
              </a:rPr>
              <a:t>Create a food waste choropleth map for Asia.</a:t>
            </a:r>
          </a:p>
          <a:p>
            <a:pPr marL="285750" indent="-285750">
              <a:spcBef>
                <a:spcPts val="600"/>
              </a:spcBef>
              <a:buClr>
                <a:srgbClr val="098379"/>
              </a:buClr>
              <a:buSzPct val="80000"/>
              <a:buFont typeface="Arial" panose="020B0604020202020204" pitchFamily="34" charset="0"/>
              <a:buChar char="•"/>
            </a:pPr>
            <a:r>
              <a:rPr lang="en-US" sz="2000" dirty="0">
                <a:solidFill>
                  <a:schemeClr val="tx1">
                    <a:lumMod val="75000"/>
                    <a:lumOff val="25000"/>
                  </a:schemeClr>
                </a:solidFill>
                <a:latin typeface="MrEavesXLModOT" panose="020B0603060502020204" pitchFamily="34" charset="0"/>
              </a:rPr>
              <a:t>You will be using this information to create an awareness-raising campaign (social media strategy,  video or PowerPoint), for International Day of Awareness of Food and Waste – </a:t>
            </a:r>
            <a:br>
              <a:rPr lang="en-US" sz="2000" dirty="0">
                <a:solidFill>
                  <a:schemeClr val="tx1">
                    <a:lumMod val="75000"/>
                    <a:lumOff val="25000"/>
                  </a:schemeClr>
                </a:solidFill>
                <a:latin typeface="MrEavesXLModOT" panose="020B0603060502020204" pitchFamily="34" charset="0"/>
              </a:rPr>
            </a:br>
            <a:r>
              <a:rPr lang="en-US" sz="2000" dirty="0">
                <a:solidFill>
                  <a:schemeClr val="tx1">
                    <a:lumMod val="75000"/>
                    <a:lumOff val="25000"/>
                  </a:schemeClr>
                </a:solidFill>
                <a:latin typeface="MrEavesXLModOT" panose="020B0603060502020204" pitchFamily="34" charset="0"/>
              </a:rPr>
              <a:t>29</a:t>
            </a:r>
            <a:r>
              <a:rPr lang="en-US" sz="2000" baseline="30000" dirty="0">
                <a:solidFill>
                  <a:schemeClr val="tx1">
                    <a:lumMod val="75000"/>
                    <a:lumOff val="25000"/>
                  </a:schemeClr>
                </a:solidFill>
                <a:latin typeface="MrEavesXLModOT" panose="020B0603060502020204" pitchFamily="34" charset="0"/>
              </a:rPr>
              <a:t>th</a:t>
            </a:r>
            <a:r>
              <a:rPr lang="en-US" sz="2000" dirty="0">
                <a:solidFill>
                  <a:schemeClr val="tx1">
                    <a:lumMod val="75000"/>
                    <a:lumOff val="25000"/>
                  </a:schemeClr>
                </a:solidFill>
                <a:latin typeface="MrEavesXLModOT" panose="020B0603060502020204" pitchFamily="34" charset="0"/>
              </a:rPr>
              <a:t> September, to educate your selected audience.</a:t>
            </a:r>
          </a:p>
          <a:p>
            <a:pPr marL="285750" indent="-285750">
              <a:spcBef>
                <a:spcPts val="600"/>
              </a:spcBef>
              <a:buClr>
                <a:srgbClr val="098379"/>
              </a:buClr>
              <a:buSzPct val="80000"/>
              <a:buFont typeface="Arial" panose="020B0604020202020204" pitchFamily="34" charset="0"/>
              <a:buChar char="•"/>
            </a:pPr>
            <a:r>
              <a:rPr lang="en-US" sz="2000" dirty="0">
                <a:solidFill>
                  <a:schemeClr val="tx1">
                    <a:lumMod val="75000"/>
                    <a:lumOff val="25000"/>
                  </a:schemeClr>
                </a:solidFill>
                <a:latin typeface="MrEavesXLModOT" panose="020B0603060502020204" pitchFamily="34" charset="0"/>
              </a:rPr>
              <a:t>Define the success criteria for developing your campaign.</a:t>
            </a:r>
          </a:p>
          <a:p>
            <a:pPr marL="285750" indent="-285750">
              <a:spcBef>
                <a:spcPts val="600"/>
              </a:spcBef>
              <a:buClr>
                <a:srgbClr val="098379"/>
              </a:buClr>
              <a:buSzPct val="80000"/>
              <a:buFont typeface="Arial" panose="020B0604020202020204" pitchFamily="34" charset="0"/>
              <a:buChar char="•"/>
            </a:pPr>
            <a:r>
              <a:rPr lang="en-US" sz="2000" dirty="0">
                <a:solidFill>
                  <a:schemeClr val="tx1">
                    <a:lumMod val="75000"/>
                    <a:lumOff val="25000"/>
                  </a:schemeClr>
                </a:solidFill>
                <a:latin typeface="MrEavesXLModOT" panose="020B0603060502020204" pitchFamily="34" charset="0"/>
              </a:rPr>
              <a:t>Share online.</a:t>
            </a:r>
          </a:p>
        </p:txBody>
      </p:sp>
    </p:spTree>
    <p:extLst>
      <p:ext uri="{BB962C8B-B14F-4D97-AF65-F5344CB8AC3E}">
        <p14:creationId xmlns:p14="http://schemas.microsoft.com/office/powerpoint/2010/main" val="41596723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B3AE392-A386-4300-B2E1-8DC821158801}"/>
              </a:ext>
            </a:extLst>
          </p:cNvPr>
          <p:cNvSpPr txBox="1"/>
          <p:nvPr/>
        </p:nvSpPr>
        <p:spPr>
          <a:xfrm>
            <a:off x="1036130" y="5779912"/>
            <a:ext cx="4243327" cy="245504"/>
          </a:xfrm>
          <a:prstGeom prst="rect">
            <a:avLst/>
          </a:prstGeom>
          <a:noFill/>
        </p:spPr>
        <p:txBody>
          <a:bodyPr wrap="square">
            <a:spAutoFit/>
          </a:bodyPr>
          <a:lstStyle/>
          <a:p>
            <a:r>
              <a:rPr lang="en-AU" sz="1000" b="1" dirty="0">
                <a:solidFill>
                  <a:srgbClr val="098379"/>
                </a:solidFill>
                <a:latin typeface="MrEavesXLModOT" panose="020B0603060502020204" pitchFamily="34" charset="0"/>
                <a:hlinkClick r:id="rId2">
                  <a:extLst>
                    <a:ext uri="{A12FA001-AC4F-418D-AE19-62706E023703}">
                      <ahyp:hlinkClr xmlns:ahyp="http://schemas.microsoft.com/office/drawing/2018/hyperlinkcolor" val="tx"/>
                    </a:ext>
                  </a:extLst>
                </a:hlinkClick>
              </a:rPr>
              <a:t>http://www.fao.org/sustainable-development-goals/indicators/12.3.1/en/</a:t>
            </a:r>
            <a:endParaRPr lang="en-AU" sz="1000" b="1" dirty="0">
              <a:solidFill>
                <a:srgbClr val="098379"/>
              </a:solidFill>
              <a:latin typeface="MrEavesXLModOT" panose="020B0603060502020204" pitchFamily="34" charset="0"/>
            </a:endParaRPr>
          </a:p>
        </p:txBody>
      </p:sp>
      <p:pic>
        <p:nvPicPr>
          <p:cNvPr id="8" name="Picture 7" descr="A picture containing graphical user interface&#10;&#10;Description automatically generated">
            <a:extLst>
              <a:ext uri="{FF2B5EF4-FFF2-40B4-BE49-F238E27FC236}">
                <a16:creationId xmlns:a16="http://schemas.microsoft.com/office/drawing/2014/main" id="{7F1C8D5A-4764-4831-A4FE-5210F649BE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15" r="40704"/>
          <a:stretch/>
        </p:blipFill>
        <p:spPr>
          <a:xfrm>
            <a:off x="1036130" y="1345340"/>
            <a:ext cx="5197643" cy="3893045"/>
          </a:xfrm>
          <a:prstGeom prst="rect">
            <a:avLst/>
          </a:prstGeom>
        </p:spPr>
      </p:pic>
      <p:sp>
        <p:nvSpPr>
          <p:cNvPr id="2" name="Oval 1">
            <a:extLst>
              <a:ext uri="{FF2B5EF4-FFF2-40B4-BE49-F238E27FC236}">
                <a16:creationId xmlns:a16="http://schemas.microsoft.com/office/drawing/2014/main" id="{BAFE6420-5F04-42E3-A0AF-C1F9A94F08D7}"/>
              </a:ext>
            </a:extLst>
          </p:cNvPr>
          <p:cNvSpPr/>
          <p:nvPr/>
        </p:nvSpPr>
        <p:spPr>
          <a:xfrm>
            <a:off x="7019774" y="4868467"/>
            <a:ext cx="3321256" cy="1425923"/>
          </a:xfrm>
          <a:prstGeom prst="ellips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t>More information on the Sustainable Development Goals are at the end of this lesson.</a:t>
            </a:r>
          </a:p>
        </p:txBody>
      </p:sp>
      <p:pic>
        <p:nvPicPr>
          <p:cNvPr id="4" name="Picture 3" descr="A picture containing graphical user interface&#10;&#10;Description automatically generated">
            <a:extLst>
              <a:ext uri="{FF2B5EF4-FFF2-40B4-BE49-F238E27FC236}">
                <a16:creationId xmlns:a16="http://schemas.microsoft.com/office/drawing/2014/main" id="{8C12A726-D110-45AD-8B4B-684ED5D7C909}"/>
              </a:ext>
            </a:extLst>
          </p:cNvPr>
          <p:cNvPicPr>
            <a:picLocks noChangeAspect="1"/>
          </p:cNvPicPr>
          <p:nvPr/>
        </p:nvPicPr>
        <p:blipFill rotWithShape="1">
          <a:blip r:embed="rId4">
            <a:extLst>
              <a:ext uri="{28A0092B-C50C-407E-A947-70E740481C1C}">
                <a14:useLocalDpi xmlns:a14="http://schemas.microsoft.com/office/drawing/2010/main" val="0"/>
              </a:ext>
            </a:extLst>
          </a:blip>
          <a:srcRect l="60145"/>
          <a:stretch/>
        </p:blipFill>
        <p:spPr>
          <a:xfrm>
            <a:off x="6910939" y="608308"/>
            <a:ext cx="3711786" cy="4072467"/>
          </a:xfrm>
          <a:prstGeom prst="rect">
            <a:avLst/>
          </a:prstGeom>
        </p:spPr>
      </p:pic>
      <p:sp>
        <p:nvSpPr>
          <p:cNvPr id="9" name="Title 1">
            <a:extLst>
              <a:ext uri="{FF2B5EF4-FFF2-40B4-BE49-F238E27FC236}">
                <a16:creationId xmlns:a16="http://schemas.microsoft.com/office/drawing/2014/main" id="{EE99F33D-FB26-48E4-A73F-FA66398C9429}"/>
              </a:ext>
            </a:extLst>
          </p:cNvPr>
          <p:cNvSpPr txBox="1">
            <a:spLocks/>
          </p:cNvSpPr>
          <p:nvPr/>
        </p:nvSpPr>
        <p:spPr>
          <a:xfrm>
            <a:off x="1036130" y="707457"/>
            <a:ext cx="10317670" cy="543828"/>
          </a:xfrm>
          <a:prstGeom prst="rect">
            <a:avLst/>
          </a:prstGeom>
        </p:spPr>
        <p:txBody>
          <a:bodyPr anchor="b"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sz="3200" b="1" i="0" kern="1200">
                <a:solidFill>
                  <a:srgbClr val="098379"/>
                </a:solidFill>
                <a:latin typeface="MrEavesXLModOT" panose="020B0603060502020204" pitchFamily="34" charset="77"/>
                <a:ea typeface="+mj-ea"/>
                <a:cs typeface="+mj-cs"/>
              </a:defRPr>
            </a:lvl1pPr>
          </a:lstStyle>
          <a:p>
            <a:pPr>
              <a:spcAft>
                <a:spcPts val="600"/>
              </a:spcAft>
            </a:pPr>
            <a:r>
              <a:rPr lang="en-US" sz="3600" b="0" dirty="0"/>
              <a:t>Sustainable Development Goals</a:t>
            </a:r>
          </a:p>
        </p:txBody>
      </p:sp>
    </p:spTree>
    <p:extLst>
      <p:ext uri="{BB962C8B-B14F-4D97-AF65-F5344CB8AC3E}">
        <p14:creationId xmlns:p14="http://schemas.microsoft.com/office/powerpoint/2010/main" val="25036512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3E17A-D691-403B-A51E-3347A7DFF80C}"/>
              </a:ext>
            </a:extLst>
          </p:cNvPr>
          <p:cNvSpPr>
            <a:spLocks noGrp="1"/>
          </p:cNvSpPr>
          <p:nvPr>
            <p:ph type="title"/>
          </p:nvPr>
        </p:nvSpPr>
        <p:spPr>
          <a:xfrm>
            <a:off x="1058778" y="731520"/>
            <a:ext cx="10295021" cy="558265"/>
          </a:xfrm>
        </p:spPr>
        <p:txBody>
          <a:bodyPr/>
          <a:lstStyle/>
          <a:p>
            <a:r>
              <a:rPr lang="en-US" sz="3600" b="0" i="0" dirty="0">
                <a:effectLst/>
                <a:latin typeface="MrEavesXLModOT" panose="020B0603060502020204" pitchFamily="34" charset="0"/>
              </a:rPr>
              <a:t>Food loss and waste</a:t>
            </a:r>
            <a:endParaRPr lang="en-AU" sz="3600" dirty="0">
              <a:latin typeface="MrEavesXLModOT" panose="020B0603060502020204" pitchFamily="34" charset="0"/>
            </a:endParaRPr>
          </a:p>
        </p:txBody>
      </p:sp>
      <p:sp>
        <p:nvSpPr>
          <p:cNvPr id="8" name="TextBox 7">
            <a:extLst>
              <a:ext uri="{FF2B5EF4-FFF2-40B4-BE49-F238E27FC236}">
                <a16:creationId xmlns:a16="http://schemas.microsoft.com/office/drawing/2014/main" id="{79F9F3EA-816A-44D1-9309-5ED68E1E99F0}"/>
              </a:ext>
            </a:extLst>
          </p:cNvPr>
          <p:cNvSpPr txBox="1"/>
          <p:nvPr/>
        </p:nvSpPr>
        <p:spPr>
          <a:xfrm>
            <a:off x="6386366" y="4602260"/>
            <a:ext cx="4948940" cy="430887"/>
          </a:xfrm>
          <a:prstGeom prst="rect">
            <a:avLst/>
          </a:prstGeom>
          <a:noFill/>
        </p:spPr>
        <p:txBody>
          <a:bodyPr wrap="square">
            <a:spAutoFit/>
          </a:bodyPr>
          <a:lstStyle/>
          <a:p>
            <a:r>
              <a:rPr lang="en-US" sz="1200" b="1" i="0" dirty="0">
                <a:effectLst/>
                <a:latin typeface="MrEavesXLModOT" panose="020B0603060502020204" pitchFamily="34" charset="0"/>
              </a:rPr>
              <a:t>2020 International Day of Awareness of Food Loss and Waste</a:t>
            </a:r>
          </a:p>
          <a:p>
            <a:r>
              <a:rPr lang="en-AU" sz="1000" b="1" dirty="0">
                <a:solidFill>
                  <a:srgbClr val="098379"/>
                </a:solidFill>
                <a:latin typeface="MrEavesXLModOT" panose="020B0603060502020204" pitchFamily="34" charset="0"/>
                <a:hlinkClick r:id="rId4">
                  <a:extLst>
                    <a:ext uri="{A12FA001-AC4F-418D-AE19-62706E023703}">
                      <ahyp:hlinkClr xmlns:ahyp="http://schemas.microsoft.com/office/drawing/2018/hyperlinkcolor" val="tx"/>
                    </a:ext>
                  </a:extLst>
                </a:hlinkClick>
              </a:rPr>
              <a:t>https://www.youtube.com/watch?v=qqK5kS8c59g&amp;t=7s</a:t>
            </a:r>
            <a:r>
              <a:rPr lang="en-AU" sz="1000" b="1" dirty="0">
                <a:solidFill>
                  <a:srgbClr val="098379"/>
                </a:solidFill>
                <a:latin typeface="MrEavesXLModOT" panose="020B0603060502020204" pitchFamily="34" charset="0"/>
              </a:rPr>
              <a:t> </a:t>
            </a:r>
          </a:p>
        </p:txBody>
      </p:sp>
      <p:sp>
        <p:nvSpPr>
          <p:cNvPr id="9" name="TextBox 8">
            <a:extLst>
              <a:ext uri="{FF2B5EF4-FFF2-40B4-BE49-F238E27FC236}">
                <a16:creationId xmlns:a16="http://schemas.microsoft.com/office/drawing/2014/main" id="{C0DA4295-150F-4AF8-B672-C16B814CB20B}"/>
              </a:ext>
            </a:extLst>
          </p:cNvPr>
          <p:cNvSpPr txBox="1"/>
          <p:nvPr/>
        </p:nvSpPr>
        <p:spPr>
          <a:xfrm>
            <a:off x="1058778" y="4602260"/>
            <a:ext cx="5956296" cy="430887"/>
          </a:xfrm>
          <a:prstGeom prst="rect">
            <a:avLst/>
          </a:prstGeom>
          <a:noFill/>
        </p:spPr>
        <p:txBody>
          <a:bodyPr wrap="square">
            <a:spAutoFit/>
          </a:bodyPr>
          <a:lstStyle/>
          <a:p>
            <a:r>
              <a:rPr lang="en-AU" sz="1200" b="1" dirty="0">
                <a:latin typeface="MrEavesXLModOT" panose="020B0603060502020204" pitchFamily="34" charset="0"/>
              </a:rPr>
              <a:t>Food Loss and Food Waste </a:t>
            </a:r>
          </a:p>
          <a:p>
            <a:r>
              <a:rPr lang="en-AU" sz="1000" b="1" dirty="0">
                <a:solidFill>
                  <a:srgbClr val="098379"/>
                </a:solidFill>
                <a:latin typeface="MrEavesXLModOT" panose="020B0603060502020204" pitchFamily="34" charset="0"/>
                <a:hlinkClick r:id="rId5">
                  <a:extLst>
                    <a:ext uri="{A12FA001-AC4F-418D-AE19-62706E023703}">
                      <ahyp:hlinkClr xmlns:ahyp="http://schemas.microsoft.com/office/drawing/2018/hyperlinkcolor" val="tx"/>
                    </a:ext>
                  </a:extLst>
                </a:hlinkClick>
              </a:rPr>
              <a:t>https://www.youtube.com/watch?v=pxoz88-GXyk</a:t>
            </a:r>
            <a:r>
              <a:rPr lang="en-AU" sz="1000" b="1" dirty="0">
                <a:solidFill>
                  <a:srgbClr val="098379"/>
                </a:solidFill>
                <a:latin typeface="MrEavesXLModOT" panose="020B0603060502020204" pitchFamily="34" charset="0"/>
              </a:rPr>
              <a:t> </a:t>
            </a:r>
          </a:p>
        </p:txBody>
      </p:sp>
      <p:pic>
        <p:nvPicPr>
          <p:cNvPr id="3" name="Online Media 2">
            <a:hlinkClick r:id="" action="ppaction://media"/>
            <a:extLst>
              <a:ext uri="{FF2B5EF4-FFF2-40B4-BE49-F238E27FC236}">
                <a16:creationId xmlns:a16="http://schemas.microsoft.com/office/drawing/2014/main" id="{A8351C00-F5F2-40D0-ABAC-FFB9615CFACA}"/>
              </a:ext>
            </a:extLst>
          </p:cNvPr>
          <p:cNvPicPr>
            <a:picLocks noRot="1" noChangeAspect="1"/>
          </p:cNvPicPr>
          <p:nvPr>
            <a:videoFile r:link="rId1"/>
          </p:nvPr>
        </p:nvPicPr>
        <p:blipFill>
          <a:blip r:embed="rId6">
            <a:extLst>
              <a:ext uri="{28A0092B-C50C-407E-A947-70E740481C1C}">
                <a14:useLocalDpi xmlns:a14="http://schemas.microsoft.com/office/drawing/2010/main" val="0"/>
              </a:ext>
            </a:extLst>
          </a:blip>
          <a:srcRect/>
          <a:stretch/>
        </p:blipFill>
        <p:spPr>
          <a:xfrm>
            <a:off x="1164662" y="2016801"/>
            <a:ext cx="4701936" cy="2492347"/>
          </a:xfrm>
          <a:prstGeom prst="rect">
            <a:avLst/>
          </a:prstGeom>
        </p:spPr>
      </p:pic>
      <p:pic>
        <p:nvPicPr>
          <p:cNvPr id="10" name="Online Media 9">
            <a:hlinkClick r:id="" action="ppaction://media"/>
            <a:extLst>
              <a:ext uri="{FF2B5EF4-FFF2-40B4-BE49-F238E27FC236}">
                <a16:creationId xmlns:a16="http://schemas.microsoft.com/office/drawing/2014/main" id="{2643E4B6-80BD-4612-995D-BE24FCBAD97F}"/>
              </a:ext>
            </a:extLst>
          </p:cNvPr>
          <p:cNvPicPr>
            <a:picLocks noRot="1" noChangeAspect="1"/>
          </p:cNvPicPr>
          <p:nvPr>
            <a:videoFile r:link="rId2"/>
          </p:nvPr>
        </p:nvPicPr>
        <p:blipFill rotWithShape="1">
          <a:blip r:embed="rId7">
            <a:extLst>
              <a:ext uri="{28A0092B-C50C-407E-A947-70E740481C1C}">
                <a14:useLocalDpi xmlns:a14="http://schemas.microsoft.com/office/drawing/2010/main" val="0"/>
              </a:ext>
            </a:extLst>
          </a:blip>
          <a:srcRect l="4576" t="531" r="4576" b="-531"/>
          <a:stretch/>
        </p:blipFill>
        <p:spPr>
          <a:xfrm>
            <a:off x="6479387" y="2021050"/>
            <a:ext cx="4483788" cy="2514692"/>
          </a:xfrm>
          <a:prstGeom prst="rect">
            <a:avLst/>
          </a:prstGeom>
        </p:spPr>
      </p:pic>
    </p:spTree>
    <p:extLst>
      <p:ext uri="{BB962C8B-B14F-4D97-AF65-F5344CB8AC3E}">
        <p14:creationId xmlns:p14="http://schemas.microsoft.com/office/powerpoint/2010/main" val="861801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10"/>
                </p:tgtEl>
              </p:cMediaNode>
            </p:video>
            <p:seq concurrent="1" nextAc="seek">
              <p:cTn id="18" restart="whenNotActive" fill="hold" evtFilter="cancelBubble" nodeType="interactiveSeq">
                <p:stCondLst>
                  <p:cond evt="onClick" delay="0">
                    <p:tgtEl>
                      <p:spTgt spid="10"/>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theme/theme1.xml><?xml version="1.0" encoding="utf-8"?>
<a:theme xmlns:a="http://schemas.openxmlformats.org/drawingml/2006/main" name="Crawford Fund">
  <a:themeElements>
    <a:clrScheme name="Crawford Fund">
      <a:dk1>
        <a:sysClr val="windowText" lastClr="000000"/>
      </a:dk1>
      <a:lt1>
        <a:sysClr val="window" lastClr="FFFFFF"/>
      </a:lt1>
      <a:dk2>
        <a:srgbClr val="2C3C43"/>
      </a:dk2>
      <a:lt2>
        <a:srgbClr val="EBEBEB"/>
      </a:lt2>
      <a:accent1>
        <a:srgbClr val="D04E16"/>
      </a:accent1>
      <a:accent2>
        <a:srgbClr val="098379"/>
      </a:accent2>
      <a:accent3>
        <a:srgbClr val="F7A600"/>
      </a:accent3>
      <a:accent4>
        <a:srgbClr val="009A35"/>
      </a:accent4>
      <a:accent5>
        <a:srgbClr val="D03016"/>
      </a:accent5>
      <a:accent6>
        <a:srgbClr val="004D1A"/>
      </a:accent6>
      <a:hlink>
        <a:srgbClr val="99CA3C"/>
      </a:hlink>
      <a:folHlink>
        <a:srgbClr val="B9D181"/>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awford Fund" id="{4896CFF2-9932-4B29-A4A1-A9815CE9E403}" vid="{DB4EBA75-0AD8-4FD2-A9E5-5769AE31874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2476CC4F0E3D04C909878D3081579D5" ma:contentTypeVersion="18" ma:contentTypeDescription="Create a new document." ma:contentTypeScope="" ma:versionID="9c3fe1ebde74ab3274d4ebfb07122c3a">
  <xsd:schema xmlns:xsd="http://www.w3.org/2001/XMLSchema" xmlns:xs="http://www.w3.org/2001/XMLSchema" xmlns:p="http://schemas.microsoft.com/office/2006/metadata/properties" xmlns:ns2="cc490b1b-ef55-403c-b413-e4dd2db8f0af" xmlns:ns3="bd3fa5bd-0053-495b-95dd-c0f68e90cf81" targetNamespace="http://schemas.microsoft.com/office/2006/metadata/properties" ma:root="true" ma:fieldsID="38eede39118b94d06f47cae77b90857b" ns2:_="" ns3:_="">
    <xsd:import namespace="cc490b1b-ef55-403c-b413-e4dd2db8f0af"/>
    <xsd:import namespace="bd3fa5bd-0053-495b-95dd-c0f68e90cf8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490b1b-ef55-403c-b413-e4dd2db8f0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b26fe9f-d5b2-4439-b8b4-2a08d57a8fb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d3fa5bd-0053-495b-95dd-c0f68e90cf8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c8af6f1-90a8-4dfd-8457-b95adb06e5c7}" ma:internalName="TaxCatchAll" ma:showField="CatchAllData" ma:web="bd3fa5bd-0053-495b-95dd-c0f68e90cf8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d3fa5bd-0053-495b-95dd-c0f68e90cf81" xsi:nil="true"/>
    <lcf76f155ced4ddcb4097134ff3c332f xmlns="cc490b1b-ef55-403c-b413-e4dd2db8f0a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0A1E1E7-21F0-4AA1-AD61-BB776B8379DF}"/>
</file>

<file path=customXml/itemProps2.xml><?xml version="1.0" encoding="utf-8"?>
<ds:datastoreItem xmlns:ds="http://schemas.openxmlformats.org/officeDocument/2006/customXml" ds:itemID="{5A4589F8-94D3-4AFF-9ACB-078D2542B5CD}">
  <ds:schemaRefs>
    <ds:schemaRef ds:uri="http://schemas.microsoft.com/sharepoint/v3/contenttype/forms"/>
  </ds:schemaRefs>
</ds:datastoreItem>
</file>

<file path=customXml/itemProps3.xml><?xml version="1.0" encoding="utf-8"?>
<ds:datastoreItem xmlns:ds="http://schemas.openxmlformats.org/officeDocument/2006/customXml" ds:itemID="{B88FD0CE-F95F-4FFE-A01C-80D37E6702F8}">
  <ds:schemaRefs>
    <ds:schemaRef ds:uri="http://schemas.microsoft.com/office/2006/metadata/properties"/>
    <ds:schemaRef ds:uri="http://purl.org/dc/terms/"/>
    <ds:schemaRef ds:uri="http://schemas.openxmlformats.org/package/2006/metadata/core-properties"/>
    <ds:schemaRef ds:uri="http://schemas.microsoft.com/office/2006/documentManagement/types"/>
    <ds:schemaRef ds:uri="fdcf7bb6-cd20-429d-ae76-efec9305b143"/>
    <ds:schemaRef ds:uri="http://schemas.microsoft.com/office/infopath/2007/PartnerControls"/>
    <ds:schemaRef ds:uri="http://purl.org/dc/elements/1.1/"/>
    <ds:schemaRef ds:uri="93214264-0fd6-4d2d-b95d-2f2b74b95ecf"/>
    <ds:schemaRef ds:uri="http://www.w3.org/XML/1998/namespace"/>
    <ds:schemaRef ds:uri="http://purl.org/dc/dcmitype/"/>
    <ds:schemaRef ds:uri="bd3fa5bd-0053-495b-95dd-c0f68e90cf81"/>
    <ds:schemaRef ds:uri="cc490b1b-ef55-403c-b413-e4dd2db8f0af"/>
  </ds:schemaRefs>
</ds:datastoreItem>
</file>

<file path=docProps/app.xml><?xml version="1.0" encoding="utf-8"?>
<Properties xmlns="http://schemas.openxmlformats.org/officeDocument/2006/extended-properties" xmlns:vt="http://schemas.openxmlformats.org/officeDocument/2006/docPropsVTypes">
  <TotalTime>8317</TotalTime>
  <Words>3005</Words>
  <Application>Microsoft Macintosh PowerPoint</Application>
  <PresentationFormat>Widescreen</PresentationFormat>
  <Paragraphs>281</Paragraphs>
  <Slides>38</Slides>
  <Notes>1</Notes>
  <HiddenSlides>0</HiddenSlides>
  <MMClips>13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MrEavesXLModOTHeavy</vt:lpstr>
      <vt:lpstr>MrEavesXLModOTBook</vt:lpstr>
      <vt:lpstr>Mr Eaves XL Mod OT Light</vt:lpstr>
      <vt:lpstr>MrEavesXLModOT</vt:lpstr>
      <vt:lpstr>Calibri</vt:lpstr>
      <vt:lpstr>☞MrEavesXLModOT-Reg</vt:lpstr>
      <vt:lpstr>Mr Eaves XL Mod OT Reg</vt:lpstr>
      <vt:lpstr>Symbol</vt:lpstr>
      <vt:lpstr>Crawford Fund</vt:lpstr>
      <vt:lpstr>PowerPoint Presentation</vt:lpstr>
      <vt:lpstr>Module 7: Food Loss and Waste</vt:lpstr>
      <vt:lpstr>Students will:</vt:lpstr>
      <vt:lpstr>What do you know?</vt:lpstr>
      <vt:lpstr>Food Loss Mind Map - Challenges and Opportunities</vt:lpstr>
      <vt:lpstr>Food Waste Mind Map – challenges and opportunities</vt:lpstr>
      <vt:lpstr>What do you know?</vt:lpstr>
      <vt:lpstr>PowerPoint Presentation</vt:lpstr>
      <vt:lpstr>Food loss and waste</vt:lpstr>
      <vt:lpstr>Food loss and waste</vt:lpstr>
      <vt:lpstr>Food and Agriculture Organisation of the United Nations - FAO</vt:lpstr>
      <vt:lpstr>Social Media Posts</vt:lpstr>
      <vt:lpstr>Action by ACIAR  Australian Centre for International Agricultural Research</vt:lpstr>
      <vt:lpstr>Reducing Food Loss and Waste</vt:lpstr>
      <vt:lpstr>Reducing Food Loss and Waste</vt:lpstr>
      <vt:lpstr>Food and Nutrition Security to support sustainable food systems. </vt:lpstr>
      <vt:lpstr>Did you know?</vt:lpstr>
      <vt:lpstr>Choropleth mapping – Example </vt:lpstr>
      <vt:lpstr>Choropleth Mapping – Example </vt:lpstr>
      <vt:lpstr>Choropleth Mapping – Example </vt:lpstr>
      <vt:lpstr>Choropleth Mapping – Example </vt:lpstr>
      <vt:lpstr>Choropleth Mapping – Example </vt:lpstr>
      <vt:lpstr>Choropleth Mapping – Example </vt:lpstr>
      <vt:lpstr>Choropleth Mapping – Example </vt:lpstr>
      <vt:lpstr>Choropleth Mapping – Example  </vt:lpstr>
      <vt:lpstr>Your Task</vt:lpstr>
      <vt:lpstr>Campaign - considerations </vt:lpstr>
      <vt:lpstr>Examples of media campaigns to raise awareness and create change</vt:lpstr>
      <vt:lpstr>Module 7: Climate Smart Technologies – campaign Rubric (Geography)</vt:lpstr>
      <vt:lpstr>Resources </vt:lpstr>
      <vt:lpstr>PowerPoint Presentation</vt:lpstr>
      <vt:lpstr>Share your campaign!</vt:lpstr>
      <vt:lpstr>Career Pathways to Agriculture for Development</vt:lpstr>
      <vt:lpstr>What is the Crawford Fund and what does it do?</vt:lpstr>
      <vt:lpstr>What is the Australian Centre for International Agricultural Research (ACIAR) and what does it do?</vt:lpstr>
      <vt:lpstr>Learn more about the Sustainable Development Goals</vt:lpstr>
      <vt:lpstr>Sustainable Development Goals</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Heather MacDonald</dc:creator>
  <cp:lastModifiedBy>Larissa Mullot</cp:lastModifiedBy>
  <cp:revision>66</cp:revision>
  <dcterms:created xsi:type="dcterms:W3CDTF">2020-09-08T10:20:43Z</dcterms:created>
  <dcterms:modified xsi:type="dcterms:W3CDTF">2024-02-20T07:06:35Z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0x010100C8D5B9CD0894B640AA1DB625262A754B</vt:lpwstr>
  </property>
  <property fmtid="{D5CDD505-2E9C-101B-9397-08002B2CF9AE}" pid="3" name="MediaServiceImageTags">
    <vt:lpwstr/>
  </property>
</Properties>
</file>